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Lst>
  <p:sldIdLst>
    <p:sldId id="256" r:id="rId3"/>
    <p:sldId id="258" r:id="rId4"/>
    <p:sldId id="259" r:id="rId5"/>
    <p:sldId id="260" r:id="rId6"/>
    <p:sldId id="262" r:id="rId7"/>
    <p:sldId id="263" r:id="rId8"/>
    <p:sldId id="264" r:id="rId9"/>
    <p:sldId id="265" r:id="rId10"/>
    <p:sldId id="266" r:id="rId11"/>
    <p:sldId id="267" r:id="rId12"/>
    <p:sldId id="268" r:id="rId13"/>
    <p:sldId id="269" r:id="rId14"/>
    <p:sldId id="270" r:id="rId15"/>
    <p:sldId id="273" r:id="rId16"/>
    <p:sldId id="271" r:id="rId17"/>
    <p:sldId id="274" r:id="rId18"/>
    <p:sldId id="272"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32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no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29" r="39"/>
          <a:stretch/>
        </p:blipFill>
        <p:spPr>
          <a:xfrm>
            <a:off x="-27533" y="-10634"/>
            <a:ext cx="12247065" cy="6879267"/>
          </a:xfrm>
          <a:prstGeom prst="rect">
            <a:avLst/>
          </a:prstGeom>
          <a:noFill/>
          <a:ln>
            <a:noFill/>
          </a:ln>
        </p:spPr>
      </p:pic>
      <p:sp>
        <p:nvSpPr>
          <p:cNvPr id="12" name="Google Shape;12;p2"/>
          <p:cNvSpPr txBox="1">
            <a:spLocks noGrp="1"/>
          </p:cNvSpPr>
          <p:nvPr>
            <p:ph type="ctrTitle"/>
          </p:nvPr>
        </p:nvSpPr>
        <p:spPr>
          <a:xfrm>
            <a:off x="1894420" y="1544833"/>
            <a:ext cx="8403200" cy="2449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rgbClr val="191919"/>
              </a:buClr>
              <a:buSzPts val="5200"/>
              <a:buNone/>
              <a:defRPr sz="6933">
                <a:latin typeface="Alice"/>
                <a:ea typeface="Alice"/>
                <a:cs typeface="Alice"/>
                <a:sym typeface="Alice"/>
              </a:defRPr>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r>
              <a:rPr lang="en-US" smtClean="0"/>
              <a:t>Click to edit Master title style</a:t>
            </a:r>
            <a:endParaRPr/>
          </a:p>
        </p:txBody>
      </p:sp>
      <p:sp>
        <p:nvSpPr>
          <p:cNvPr id="13" name="Google Shape;13;p2"/>
          <p:cNvSpPr txBox="1">
            <a:spLocks noGrp="1"/>
          </p:cNvSpPr>
          <p:nvPr>
            <p:ph type="subTitle" idx="1"/>
          </p:nvPr>
        </p:nvSpPr>
        <p:spPr>
          <a:xfrm>
            <a:off x="1894400" y="4515900"/>
            <a:ext cx="8403200" cy="546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smtClean="0"/>
              <a:t>Click to edit Master subtitle style</a:t>
            </a:r>
            <a:endParaRPr/>
          </a:p>
        </p:txBody>
      </p:sp>
    </p:spTree>
    <p:extLst>
      <p:ext uri="{BB962C8B-B14F-4D97-AF65-F5344CB8AC3E}">
        <p14:creationId xmlns:p14="http://schemas.microsoft.com/office/powerpoint/2010/main" val="383341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133044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a:stretch/>
        </p:blipFill>
        <p:spPr>
          <a:xfrm>
            <a:off x="-84400" y="-42566"/>
            <a:ext cx="12360799" cy="6943132"/>
          </a:xfrm>
          <a:prstGeom prst="rect">
            <a:avLst/>
          </a:prstGeom>
          <a:noFill/>
          <a:ln>
            <a:noFill/>
          </a:ln>
        </p:spPr>
      </p:pic>
      <p:sp>
        <p:nvSpPr>
          <p:cNvPr id="53" name="Google Shape;53;p13"/>
          <p:cNvSpPr txBox="1">
            <a:spLocks noGrp="1"/>
          </p:cNvSpPr>
          <p:nvPr>
            <p:ph type="title"/>
          </p:nvPr>
        </p:nvSpPr>
        <p:spPr>
          <a:xfrm>
            <a:off x="2885117" y="2087117"/>
            <a:ext cx="3115200" cy="52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mtClean="0"/>
              <a:t>Click to edit Master title style</a:t>
            </a:r>
            <a:endParaRPr/>
          </a:p>
        </p:txBody>
      </p:sp>
      <p:sp>
        <p:nvSpPr>
          <p:cNvPr id="54" name="Google Shape;54;p13"/>
          <p:cNvSpPr txBox="1">
            <a:spLocks noGrp="1"/>
          </p:cNvSpPr>
          <p:nvPr>
            <p:ph type="title" idx="2" hasCustomPrompt="1"/>
          </p:nvPr>
        </p:nvSpPr>
        <p:spPr>
          <a:xfrm>
            <a:off x="1656071" y="2458941"/>
            <a:ext cx="11512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1"/>
          </p:nvPr>
        </p:nvSpPr>
        <p:spPr>
          <a:xfrm>
            <a:off x="2885117" y="2665951"/>
            <a:ext cx="3115200" cy="646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56" name="Google Shape;56;p13"/>
          <p:cNvSpPr txBox="1">
            <a:spLocks noGrp="1"/>
          </p:cNvSpPr>
          <p:nvPr>
            <p:ph type="title" idx="3"/>
          </p:nvPr>
        </p:nvSpPr>
        <p:spPr>
          <a:xfrm>
            <a:off x="7447717" y="2087117"/>
            <a:ext cx="3115200" cy="52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mtClean="0"/>
              <a:t>Click to edit Master title style</a:t>
            </a:r>
            <a:endParaRPr/>
          </a:p>
        </p:txBody>
      </p:sp>
      <p:sp>
        <p:nvSpPr>
          <p:cNvPr id="57" name="Google Shape;57;p13"/>
          <p:cNvSpPr txBox="1">
            <a:spLocks noGrp="1"/>
          </p:cNvSpPr>
          <p:nvPr>
            <p:ph type="title" idx="4" hasCustomPrompt="1"/>
          </p:nvPr>
        </p:nvSpPr>
        <p:spPr>
          <a:xfrm>
            <a:off x="6227531" y="2458941"/>
            <a:ext cx="10888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5"/>
          </p:nvPr>
        </p:nvSpPr>
        <p:spPr>
          <a:xfrm>
            <a:off x="7447717" y="2665951"/>
            <a:ext cx="3115200" cy="646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59" name="Google Shape;59;p13"/>
          <p:cNvSpPr txBox="1">
            <a:spLocks noGrp="1"/>
          </p:cNvSpPr>
          <p:nvPr>
            <p:ph type="title" idx="6"/>
          </p:nvPr>
        </p:nvSpPr>
        <p:spPr>
          <a:xfrm>
            <a:off x="2885117" y="3952051"/>
            <a:ext cx="3115200" cy="52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mtClean="0"/>
              <a:t>Click to edit Master title style</a:t>
            </a:r>
            <a:endParaRPr/>
          </a:p>
        </p:txBody>
      </p:sp>
      <p:sp>
        <p:nvSpPr>
          <p:cNvPr id="60" name="Google Shape;60;p13"/>
          <p:cNvSpPr txBox="1">
            <a:spLocks noGrp="1"/>
          </p:cNvSpPr>
          <p:nvPr>
            <p:ph type="title" idx="7" hasCustomPrompt="1"/>
          </p:nvPr>
        </p:nvSpPr>
        <p:spPr>
          <a:xfrm>
            <a:off x="1656071" y="4140471"/>
            <a:ext cx="11512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1" name="Google Shape;61;p13"/>
          <p:cNvSpPr txBox="1">
            <a:spLocks noGrp="1"/>
          </p:cNvSpPr>
          <p:nvPr>
            <p:ph type="subTitle" idx="8"/>
          </p:nvPr>
        </p:nvSpPr>
        <p:spPr>
          <a:xfrm>
            <a:off x="2885117" y="4530884"/>
            <a:ext cx="3115200" cy="646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62" name="Google Shape;62;p13"/>
          <p:cNvSpPr txBox="1">
            <a:spLocks noGrp="1"/>
          </p:cNvSpPr>
          <p:nvPr>
            <p:ph type="title" idx="9"/>
          </p:nvPr>
        </p:nvSpPr>
        <p:spPr>
          <a:xfrm>
            <a:off x="7447717" y="3952051"/>
            <a:ext cx="3115200" cy="52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None/>
              <a:defRPr sz="3333">
                <a:latin typeface="Alice"/>
                <a:ea typeface="Alice"/>
                <a:cs typeface="Alice"/>
                <a:sym typeface="Alice"/>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smtClean="0"/>
              <a:t>Click to edit Master title style</a:t>
            </a:r>
            <a:endParaRPr/>
          </a:p>
        </p:txBody>
      </p:sp>
      <p:sp>
        <p:nvSpPr>
          <p:cNvPr id="63" name="Google Shape;63;p13"/>
          <p:cNvSpPr txBox="1">
            <a:spLocks noGrp="1"/>
          </p:cNvSpPr>
          <p:nvPr>
            <p:ph type="title" idx="13" hasCustomPrompt="1"/>
          </p:nvPr>
        </p:nvSpPr>
        <p:spPr>
          <a:xfrm>
            <a:off x="6227531" y="4140471"/>
            <a:ext cx="1088800" cy="79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atin typeface="Alice"/>
                <a:ea typeface="Alice"/>
                <a:cs typeface="Alice"/>
                <a:sym typeface="Alice"/>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4" name="Google Shape;64;p13"/>
          <p:cNvSpPr txBox="1">
            <a:spLocks noGrp="1"/>
          </p:cNvSpPr>
          <p:nvPr>
            <p:ph type="subTitle" idx="14"/>
          </p:nvPr>
        </p:nvSpPr>
        <p:spPr>
          <a:xfrm>
            <a:off x="7447717" y="4530884"/>
            <a:ext cx="3115200" cy="646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smtClean="0"/>
              <a:t>Click to edit Master subtitle style</a:t>
            </a:r>
            <a:endParaRPr/>
          </a:p>
        </p:txBody>
      </p:sp>
      <p:sp>
        <p:nvSpPr>
          <p:cNvPr id="65" name="Google Shape;65;p13"/>
          <p:cNvSpPr txBox="1">
            <a:spLocks noGrp="1"/>
          </p:cNvSpPr>
          <p:nvPr>
            <p:ph type="title" idx="15"/>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1741975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2">
            <a:alphaModFix/>
          </a:blip>
          <a:srcRect t="59" b="59"/>
          <a:stretch/>
        </p:blipFill>
        <p:spPr>
          <a:xfrm flipH="1">
            <a:off x="-12666" y="1"/>
            <a:ext cx="12217335" cy="6857999"/>
          </a:xfrm>
          <a:prstGeom prst="rect">
            <a:avLst/>
          </a:prstGeom>
          <a:noFill/>
          <a:ln>
            <a:noFill/>
          </a:ln>
        </p:spPr>
      </p:pic>
      <p:sp>
        <p:nvSpPr>
          <p:cNvPr id="68" name="Google Shape;68;p14"/>
          <p:cNvSpPr txBox="1">
            <a:spLocks noGrp="1"/>
          </p:cNvSpPr>
          <p:nvPr>
            <p:ph type="title"/>
          </p:nvPr>
        </p:nvSpPr>
        <p:spPr>
          <a:xfrm>
            <a:off x="3094767" y="3927733"/>
            <a:ext cx="60024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
        <p:nvSpPr>
          <p:cNvPr id="69" name="Google Shape;69;p14"/>
          <p:cNvSpPr txBox="1">
            <a:spLocks noGrp="1"/>
          </p:cNvSpPr>
          <p:nvPr>
            <p:ph type="subTitle" idx="1"/>
          </p:nvPr>
        </p:nvSpPr>
        <p:spPr>
          <a:xfrm>
            <a:off x="3094833" y="2221100"/>
            <a:ext cx="6002400" cy="1529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smtClean="0"/>
              <a:t>Click to edit Master subtitle style</a:t>
            </a:r>
            <a:endParaRPr/>
          </a:p>
        </p:txBody>
      </p:sp>
    </p:spTree>
    <p:extLst>
      <p:ext uri="{BB962C8B-B14F-4D97-AF65-F5344CB8AC3E}">
        <p14:creationId xmlns:p14="http://schemas.microsoft.com/office/powerpoint/2010/main" val="2248436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t="29" b="19"/>
          <a:stretch/>
        </p:blipFill>
        <p:spPr>
          <a:xfrm rot="10800000">
            <a:off x="-46468" y="-21264"/>
            <a:ext cx="12284935" cy="6900531"/>
          </a:xfrm>
          <a:prstGeom prst="rect">
            <a:avLst/>
          </a:prstGeom>
          <a:noFill/>
          <a:ln>
            <a:noFill/>
          </a:ln>
        </p:spPr>
      </p:pic>
      <p:sp>
        <p:nvSpPr>
          <p:cNvPr id="72" name="Google Shape;72;p15"/>
          <p:cNvSpPr txBox="1">
            <a:spLocks noGrp="1"/>
          </p:cNvSpPr>
          <p:nvPr>
            <p:ph type="subTitle" idx="1"/>
          </p:nvPr>
        </p:nvSpPr>
        <p:spPr>
          <a:xfrm>
            <a:off x="1197567" y="4384800"/>
            <a:ext cx="5150400" cy="1269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73" name="Google Shape;73;p15"/>
          <p:cNvSpPr txBox="1">
            <a:spLocks noGrp="1"/>
          </p:cNvSpPr>
          <p:nvPr>
            <p:ph type="title"/>
          </p:nvPr>
        </p:nvSpPr>
        <p:spPr>
          <a:xfrm>
            <a:off x="1197567" y="1203600"/>
            <a:ext cx="5150400" cy="318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3744988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a:stretch/>
        </p:blipFill>
        <p:spPr>
          <a:xfrm rot="10800000">
            <a:off x="-46468" y="-21265"/>
            <a:ext cx="12284935" cy="6900532"/>
          </a:xfrm>
          <a:prstGeom prst="rect">
            <a:avLst/>
          </a:prstGeom>
          <a:noFill/>
          <a:ln>
            <a:noFill/>
          </a:ln>
        </p:spPr>
      </p:pic>
      <p:sp>
        <p:nvSpPr>
          <p:cNvPr id="76" name="Google Shape;76;p16"/>
          <p:cNvSpPr txBox="1">
            <a:spLocks noGrp="1"/>
          </p:cNvSpPr>
          <p:nvPr>
            <p:ph type="subTitle" idx="1"/>
          </p:nvPr>
        </p:nvSpPr>
        <p:spPr>
          <a:xfrm>
            <a:off x="6548951" y="3742669"/>
            <a:ext cx="4408800" cy="1269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77" name="Google Shape;77;p16"/>
          <p:cNvSpPr txBox="1">
            <a:spLocks noGrp="1"/>
          </p:cNvSpPr>
          <p:nvPr>
            <p:ph type="title"/>
          </p:nvPr>
        </p:nvSpPr>
        <p:spPr>
          <a:xfrm>
            <a:off x="6548951" y="1869885"/>
            <a:ext cx="4408800" cy="1669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3763206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80" name="Google Shape;80;p17"/>
          <p:cNvSpPr txBox="1">
            <a:spLocks noGrp="1"/>
          </p:cNvSpPr>
          <p:nvPr>
            <p:ph type="subTitle" idx="1"/>
          </p:nvPr>
        </p:nvSpPr>
        <p:spPr>
          <a:xfrm>
            <a:off x="2069800" y="3739400"/>
            <a:ext cx="8052400" cy="1030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81" name="Google Shape;81;p17"/>
          <p:cNvSpPr txBox="1">
            <a:spLocks noGrp="1"/>
          </p:cNvSpPr>
          <p:nvPr>
            <p:ph type="title"/>
          </p:nvPr>
        </p:nvSpPr>
        <p:spPr>
          <a:xfrm>
            <a:off x="2069800" y="2088200"/>
            <a:ext cx="8052400" cy="16512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10666">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1982389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84" name="Google Shape;84;p18"/>
          <p:cNvSpPr txBox="1">
            <a:spLocks noGrp="1"/>
          </p:cNvSpPr>
          <p:nvPr>
            <p:ph type="subTitle" idx="1"/>
          </p:nvPr>
        </p:nvSpPr>
        <p:spPr>
          <a:xfrm>
            <a:off x="1524433" y="2449767"/>
            <a:ext cx="4571600" cy="28832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smtClean="0"/>
              <a:t>Click to edit Master subtitle style</a:t>
            </a:r>
            <a:endParaRPr/>
          </a:p>
        </p:txBody>
      </p:sp>
      <p:sp>
        <p:nvSpPr>
          <p:cNvPr id="85" name="Google Shape;85;p18"/>
          <p:cNvSpPr txBox="1">
            <a:spLocks noGrp="1"/>
          </p:cNvSpPr>
          <p:nvPr>
            <p:ph type="title"/>
          </p:nvPr>
        </p:nvSpPr>
        <p:spPr>
          <a:xfrm>
            <a:off x="2248233" y="720000"/>
            <a:ext cx="76956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86" name="Google Shape;86;p18"/>
          <p:cNvSpPr txBox="1">
            <a:spLocks noGrp="1"/>
          </p:cNvSpPr>
          <p:nvPr>
            <p:ph type="title" idx="2"/>
          </p:nvPr>
        </p:nvSpPr>
        <p:spPr>
          <a:xfrm>
            <a:off x="1524433" y="1797833"/>
            <a:ext cx="2567600" cy="55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
        <p:nvSpPr>
          <p:cNvPr id="87" name="Google Shape;87;p18"/>
          <p:cNvSpPr txBox="1">
            <a:spLocks noGrp="1"/>
          </p:cNvSpPr>
          <p:nvPr>
            <p:ph type="subTitle" idx="3"/>
          </p:nvPr>
        </p:nvSpPr>
        <p:spPr>
          <a:xfrm>
            <a:off x="6096033" y="2449767"/>
            <a:ext cx="4571600" cy="148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smtClean="0"/>
              <a:t>Click to edit Master subtitle style</a:t>
            </a:r>
            <a:endParaRPr/>
          </a:p>
        </p:txBody>
      </p:sp>
      <p:sp>
        <p:nvSpPr>
          <p:cNvPr id="88" name="Google Shape;88;p18"/>
          <p:cNvSpPr txBox="1">
            <a:spLocks noGrp="1"/>
          </p:cNvSpPr>
          <p:nvPr>
            <p:ph type="title" idx="4"/>
          </p:nvPr>
        </p:nvSpPr>
        <p:spPr>
          <a:xfrm>
            <a:off x="6096033" y="1797833"/>
            <a:ext cx="2567600" cy="55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
        <p:nvSpPr>
          <p:cNvPr id="89" name="Google Shape;89;p18"/>
          <p:cNvSpPr txBox="1">
            <a:spLocks noGrp="1"/>
          </p:cNvSpPr>
          <p:nvPr>
            <p:ph type="subTitle" idx="5"/>
          </p:nvPr>
        </p:nvSpPr>
        <p:spPr>
          <a:xfrm>
            <a:off x="6096033" y="4680033"/>
            <a:ext cx="4571600" cy="652800"/>
          </a:xfrm>
          <a:prstGeom prst="rect">
            <a:avLst/>
          </a:prstGeom>
          <a:noFill/>
          <a:ln>
            <a:noFill/>
          </a:ln>
        </p:spPr>
        <p:txBody>
          <a:bodyPr spcFirstLastPara="1" wrap="square" lIns="91425" tIns="91425" rIns="91425" bIns="91425" anchor="t" anchorCtr="0">
            <a:noAutofit/>
          </a:bodyPr>
          <a:lstStyle>
            <a:lvl1pPr lvl="0" rtl="0">
              <a:lnSpc>
                <a:spcPct val="14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smtClean="0"/>
              <a:t>Click to edit Master subtitle style</a:t>
            </a:r>
            <a:endParaRPr/>
          </a:p>
        </p:txBody>
      </p:sp>
      <p:sp>
        <p:nvSpPr>
          <p:cNvPr id="90" name="Google Shape;90;p18"/>
          <p:cNvSpPr txBox="1">
            <a:spLocks noGrp="1"/>
          </p:cNvSpPr>
          <p:nvPr>
            <p:ph type="title" idx="6"/>
          </p:nvPr>
        </p:nvSpPr>
        <p:spPr>
          <a:xfrm>
            <a:off x="6096033" y="4028100"/>
            <a:ext cx="2567600" cy="55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2889001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t="59" b="59"/>
          <a:stretch/>
        </p:blipFill>
        <p:spPr>
          <a:xfrm>
            <a:off x="-46468" y="-21264"/>
            <a:ext cx="12284935" cy="6900531"/>
          </a:xfrm>
          <a:prstGeom prst="rect">
            <a:avLst/>
          </a:prstGeom>
          <a:noFill/>
          <a:ln>
            <a:noFill/>
          </a:ln>
        </p:spPr>
      </p:pic>
      <p:sp>
        <p:nvSpPr>
          <p:cNvPr id="93" name="Google Shape;93;p19"/>
          <p:cNvSpPr txBox="1">
            <a:spLocks noGrp="1"/>
          </p:cNvSpPr>
          <p:nvPr>
            <p:ph type="subTitle" idx="1"/>
          </p:nvPr>
        </p:nvSpPr>
        <p:spPr>
          <a:xfrm>
            <a:off x="1524433" y="2449767"/>
            <a:ext cx="4571600" cy="2883200"/>
          </a:xfrm>
          <a:prstGeom prst="rect">
            <a:avLst/>
          </a:prstGeom>
          <a:noFill/>
          <a:ln>
            <a:noFill/>
          </a:ln>
        </p:spPr>
        <p:txBody>
          <a:bodyPr spcFirstLastPara="1" wrap="square" lIns="91425" tIns="91425" rIns="91425" bIns="91425" anchor="t" anchorCtr="0">
            <a:noAutofit/>
          </a:bodyPr>
          <a:lstStyle>
            <a:lvl1pPr marR="67732" lvl="0" rtl="0">
              <a:spcBef>
                <a:spcPts val="0"/>
              </a:spcBef>
              <a:spcAft>
                <a:spcPts val="0"/>
              </a:spcAft>
              <a:buSzPts val="14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smtClean="0"/>
              <a:t>Click to edit Master subtitle style</a:t>
            </a:r>
            <a:endParaRPr/>
          </a:p>
        </p:txBody>
      </p:sp>
      <p:sp>
        <p:nvSpPr>
          <p:cNvPr id="94" name="Google Shape;94;p19"/>
          <p:cNvSpPr txBox="1">
            <a:spLocks noGrp="1"/>
          </p:cNvSpPr>
          <p:nvPr>
            <p:ph type="title"/>
          </p:nvPr>
        </p:nvSpPr>
        <p:spPr>
          <a:xfrm>
            <a:off x="2248233" y="720000"/>
            <a:ext cx="76956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95" name="Google Shape;95;p19"/>
          <p:cNvSpPr txBox="1">
            <a:spLocks noGrp="1"/>
          </p:cNvSpPr>
          <p:nvPr>
            <p:ph type="title" idx="2"/>
          </p:nvPr>
        </p:nvSpPr>
        <p:spPr>
          <a:xfrm>
            <a:off x="1524433" y="1797833"/>
            <a:ext cx="2567600" cy="55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
        <p:nvSpPr>
          <p:cNvPr id="96" name="Google Shape;96;p19"/>
          <p:cNvSpPr txBox="1">
            <a:spLocks noGrp="1"/>
          </p:cNvSpPr>
          <p:nvPr>
            <p:ph type="subTitle" idx="3"/>
          </p:nvPr>
        </p:nvSpPr>
        <p:spPr>
          <a:xfrm>
            <a:off x="6096033" y="2449767"/>
            <a:ext cx="4571600" cy="148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Work Sans"/>
              <a:buChar char="●"/>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Font typeface="Work Sans"/>
              <a:buChar char="○"/>
              <a:defRPr>
                <a:latin typeface="Work Sans"/>
                <a:ea typeface="Work Sans"/>
                <a:cs typeface="Work Sans"/>
                <a:sym typeface="Work Sans"/>
              </a:defRPr>
            </a:lvl2pPr>
            <a:lvl3pPr lvl="2" algn="ctr" rtl="0">
              <a:lnSpc>
                <a:spcPct val="100000"/>
              </a:lnSpc>
              <a:spcBef>
                <a:spcPts val="0"/>
              </a:spcBef>
              <a:spcAft>
                <a:spcPts val="0"/>
              </a:spcAft>
              <a:buSzPts val="1400"/>
              <a:buFont typeface="Work Sans"/>
              <a:buChar char="■"/>
              <a:defRPr>
                <a:latin typeface="Work Sans"/>
                <a:ea typeface="Work Sans"/>
                <a:cs typeface="Work Sans"/>
                <a:sym typeface="Work Sans"/>
              </a:defRPr>
            </a:lvl3pPr>
            <a:lvl4pPr lvl="3" algn="ctr" rtl="0">
              <a:lnSpc>
                <a:spcPct val="100000"/>
              </a:lnSpc>
              <a:spcBef>
                <a:spcPts val="0"/>
              </a:spcBef>
              <a:spcAft>
                <a:spcPts val="0"/>
              </a:spcAft>
              <a:buSzPts val="1400"/>
              <a:buFont typeface="Work Sans"/>
              <a:buChar char="●"/>
              <a:defRPr>
                <a:latin typeface="Work Sans"/>
                <a:ea typeface="Work Sans"/>
                <a:cs typeface="Work Sans"/>
                <a:sym typeface="Work Sans"/>
              </a:defRPr>
            </a:lvl4pPr>
            <a:lvl5pPr lvl="4" algn="ctr" rtl="0">
              <a:lnSpc>
                <a:spcPct val="100000"/>
              </a:lnSpc>
              <a:spcBef>
                <a:spcPts val="0"/>
              </a:spcBef>
              <a:spcAft>
                <a:spcPts val="0"/>
              </a:spcAft>
              <a:buSzPts val="1400"/>
              <a:buFont typeface="Work Sans"/>
              <a:buChar char="○"/>
              <a:defRPr>
                <a:latin typeface="Work Sans"/>
                <a:ea typeface="Work Sans"/>
                <a:cs typeface="Work Sans"/>
                <a:sym typeface="Work Sans"/>
              </a:defRPr>
            </a:lvl5pPr>
            <a:lvl6pPr lvl="5" algn="ctr" rtl="0">
              <a:lnSpc>
                <a:spcPct val="100000"/>
              </a:lnSpc>
              <a:spcBef>
                <a:spcPts val="0"/>
              </a:spcBef>
              <a:spcAft>
                <a:spcPts val="0"/>
              </a:spcAft>
              <a:buSzPts val="1400"/>
              <a:buFont typeface="Work Sans"/>
              <a:buChar char="■"/>
              <a:defRPr>
                <a:latin typeface="Work Sans"/>
                <a:ea typeface="Work Sans"/>
                <a:cs typeface="Work Sans"/>
                <a:sym typeface="Work Sans"/>
              </a:defRPr>
            </a:lvl6pPr>
            <a:lvl7pPr lvl="6" algn="ctr" rtl="0">
              <a:lnSpc>
                <a:spcPct val="100000"/>
              </a:lnSpc>
              <a:spcBef>
                <a:spcPts val="0"/>
              </a:spcBef>
              <a:spcAft>
                <a:spcPts val="0"/>
              </a:spcAft>
              <a:buSzPts val="1400"/>
              <a:buFont typeface="Work Sans"/>
              <a:buChar char="●"/>
              <a:defRPr>
                <a:latin typeface="Work Sans"/>
                <a:ea typeface="Work Sans"/>
                <a:cs typeface="Work Sans"/>
                <a:sym typeface="Work Sans"/>
              </a:defRPr>
            </a:lvl7pPr>
            <a:lvl8pPr lvl="7" algn="ctr" rtl="0">
              <a:lnSpc>
                <a:spcPct val="100000"/>
              </a:lnSpc>
              <a:spcBef>
                <a:spcPts val="0"/>
              </a:spcBef>
              <a:spcAft>
                <a:spcPts val="0"/>
              </a:spcAft>
              <a:buSzPts val="1400"/>
              <a:buFont typeface="Work Sans"/>
              <a:buChar char="○"/>
              <a:defRPr>
                <a:latin typeface="Work Sans"/>
                <a:ea typeface="Work Sans"/>
                <a:cs typeface="Work Sans"/>
                <a:sym typeface="Work Sans"/>
              </a:defRPr>
            </a:lvl8pPr>
            <a:lvl9pPr lvl="8" algn="ctr" rtl="0">
              <a:lnSpc>
                <a:spcPct val="100000"/>
              </a:lnSpc>
              <a:spcBef>
                <a:spcPts val="0"/>
              </a:spcBef>
              <a:spcAft>
                <a:spcPts val="0"/>
              </a:spcAft>
              <a:buSzPts val="1400"/>
              <a:buFont typeface="Work Sans"/>
              <a:buChar char="■"/>
              <a:defRPr>
                <a:latin typeface="Work Sans"/>
                <a:ea typeface="Work Sans"/>
                <a:cs typeface="Work Sans"/>
                <a:sym typeface="Work Sans"/>
              </a:defRPr>
            </a:lvl9pPr>
          </a:lstStyle>
          <a:p>
            <a:r>
              <a:rPr lang="en-US" smtClean="0"/>
              <a:t>Click to edit Master subtitle style</a:t>
            </a:r>
            <a:endParaRPr/>
          </a:p>
        </p:txBody>
      </p:sp>
      <p:sp>
        <p:nvSpPr>
          <p:cNvPr id="97" name="Google Shape;97;p19"/>
          <p:cNvSpPr txBox="1">
            <a:spLocks noGrp="1"/>
          </p:cNvSpPr>
          <p:nvPr>
            <p:ph type="title" idx="4"/>
          </p:nvPr>
        </p:nvSpPr>
        <p:spPr>
          <a:xfrm>
            <a:off x="6096033" y="1797833"/>
            <a:ext cx="2567600" cy="55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Tree>
    <p:extLst>
      <p:ext uri="{BB962C8B-B14F-4D97-AF65-F5344CB8AC3E}">
        <p14:creationId xmlns:p14="http://schemas.microsoft.com/office/powerpoint/2010/main" val="897180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t="29" b="19"/>
          <a:stretch/>
        </p:blipFill>
        <p:spPr>
          <a:xfrm flipH="1">
            <a:off x="-46468" y="-21267"/>
            <a:ext cx="12284935" cy="6900533"/>
          </a:xfrm>
          <a:prstGeom prst="rect">
            <a:avLst/>
          </a:prstGeom>
          <a:noFill/>
          <a:ln>
            <a:noFill/>
          </a:ln>
        </p:spPr>
      </p:pic>
      <p:sp>
        <p:nvSpPr>
          <p:cNvPr id="100" name="Google Shape;100;p20"/>
          <p:cNvSpPr txBox="1">
            <a:spLocks noGrp="1"/>
          </p:cNvSpPr>
          <p:nvPr>
            <p:ph type="subTitle" idx="1"/>
          </p:nvPr>
        </p:nvSpPr>
        <p:spPr>
          <a:xfrm>
            <a:off x="2098803" y="2217333"/>
            <a:ext cx="2992000" cy="81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smtClean="0"/>
              <a:t>Click to edit Master subtitle style</a:t>
            </a:r>
            <a:endParaRPr/>
          </a:p>
        </p:txBody>
      </p:sp>
      <p:sp>
        <p:nvSpPr>
          <p:cNvPr id="101" name="Google Shape;101;p20"/>
          <p:cNvSpPr txBox="1">
            <a:spLocks noGrp="1"/>
          </p:cNvSpPr>
          <p:nvPr>
            <p:ph type="subTitle" idx="2"/>
          </p:nvPr>
        </p:nvSpPr>
        <p:spPr>
          <a:xfrm>
            <a:off x="6928733" y="2217333"/>
            <a:ext cx="2992000" cy="81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smtClean="0"/>
              <a:t>Click to edit Master subtitle style</a:t>
            </a:r>
            <a:endParaRPr/>
          </a:p>
        </p:txBody>
      </p:sp>
      <p:sp>
        <p:nvSpPr>
          <p:cNvPr id="102" name="Google Shape;102;p20"/>
          <p:cNvSpPr txBox="1">
            <a:spLocks noGrp="1"/>
          </p:cNvSpPr>
          <p:nvPr>
            <p:ph type="subTitle" idx="3"/>
          </p:nvPr>
        </p:nvSpPr>
        <p:spPr>
          <a:xfrm>
            <a:off x="2098803" y="3367867"/>
            <a:ext cx="2992000" cy="1679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03" name="Google Shape;103;p20"/>
          <p:cNvSpPr txBox="1">
            <a:spLocks noGrp="1"/>
          </p:cNvSpPr>
          <p:nvPr>
            <p:ph type="subTitle" idx="4"/>
          </p:nvPr>
        </p:nvSpPr>
        <p:spPr>
          <a:xfrm>
            <a:off x="6928717" y="3367867"/>
            <a:ext cx="2992000" cy="1679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04" name="Google Shape;104;p20"/>
          <p:cNvSpPr txBox="1">
            <a:spLocks noGrp="1"/>
          </p:cNvSpPr>
          <p:nvPr>
            <p:ph type="title"/>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3150016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05"/>
        <p:cNvGrpSpPr/>
        <p:nvPr/>
      </p:nvGrpSpPr>
      <p:grpSpPr>
        <a:xfrm>
          <a:off x="0" y="0"/>
          <a:ext cx="0" cy="0"/>
          <a:chOff x="0" y="0"/>
          <a:chExt cx="0" cy="0"/>
        </a:xfrm>
      </p:grpSpPr>
      <p:pic>
        <p:nvPicPr>
          <p:cNvPr id="106" name="Google Shape;106;p21"/>
          <p:cNvPicPr preferRelativeResize="0"/>
          <p:nvPr/>
        </p:nvPicPr>
        <p:blipFill rotWithShape="1">
          <a:blip r:embed="rId2">
            <a:alphaModFix/>
          </a:blip>
          <a:srcRect t="59" b="59"/>
          <a:stretch/>
        </p:blipFill>
        <p:spPr>
          <a:xfrm rot="10800000">
            <a:off x="-12666" y="1"/>
            <a:ext cx="12217335" cy="6857999"/>
          </a:xfrm>
          <a:prstGeom prst="rect">
            <a:avLst/>
          </a:prstGeom>
          <a:noFill/>
          <a:ln>
            <a:noFill/>
          </a:ln>
        </p:spPr>
      </p:pic>
      <p:sp>
        <p:nvSpPr>
          <p:cNvPr id="107" name="Google Shape;107;p21"/>
          <p:cNvSpPr txBox="1">
            <a:spLocks noGrp="1"/>
          </p:cNvSpPr>
          <p:nvPr>
            <p:ph type="title"/>
          </p:nvPr>
        </p:nvSpPr>
        <p:spPr>
          <a:xfrm>
            <a:off x="3273833" y="3021423"/>
            <a:ext cx="56444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
        <p:nvSpPr>
          <p:cNvPr id="108" name="Google Shape;108;p21"/>
          <p:cNvSpPr txBox="1">
            <a:spLocks noGrp="1"/>
          </p:cNvSpPr>
          <p:nvPr>
            <p:ph type="subTitle" idx="1"/>
          </p:nvPr>
        </p:nvSpPr>
        <p:spPr>
          <a:xfrm>
            <a:off x="3273833" y="1922967"/>
            <a:ext cx="5644400" cy="105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smtClean="0"/>
              <a:t>Click to edit Master subtitle style</a:t>
            </a:r>
            <a:endParaRPr/>
          </a:p>
        </p:txBody>
      </p:sp>
      <p:sp>
        <p:nvSpPr>
          <p:cNvPr id="109" name="Google Shape;109;p21"/>
          <p:cNvSpPr txBox="1">
            <a:spLocks noGrp="1"/>
          </p:cNvSpPr>
          <p:nvPr>
            <p:ph type="title" idx="2"/>
          </p:nvPr>
        </p:nvSpPr>
        <p:spPr>
          <a:xfrm>
            <a:off x="2248233" y="720000"/>
            <a:ext cx="76956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
        <p:nvSpPr>
          <p:cNvPr id="110" name="Google Shape;110;p21"/>
          <p:cNvSpPr txBox="1">
            <a:spLocks noGrp="1"/>
          </p:cNvSpPr>
          <p:nvPr>
            <p:ph type="title" idx="3"/>
          </p:nvPr>
        </p:nvSpPr>
        <p:spPr>
          <a:xfrm>
            <a:off x="3273833" y="5275133"/>
            <a:ext cx="56444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333">
                <a:latin typeface="Alice"/>
                <a:ea typeface="Alice"/>
                <a:cs typeface="Alice"/>
                <a:sym typeface="Alice"/>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mtClean="0"/>
              <a:t>Click to edit Master title style</a:t>
            </a:r>
            <a:endParaRPr/>
          </a:p>
        </p:txBody>
      </p:sp>
      <p:sp>
        <p:nvSpPr>
          <p:cNvPr id="111" name="Google Shape;111;p21"/>
          <p:cNvSpPr txBox="1">
            <a:spLocks noGrp="1"/>
          </p:cNvSpPr>
          <p:nvPr>
            <p:ph type="subTitle" idx="4"/>
          </p:nvPr>
        </p:nvSpPr>
        <p:spPr>
          <a:xfrm>
            <a:off x="3273833" y="4176677"/>
            <a:ext cx="5644400" cy="105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smtClean="0"/>
              <a:t>Click to edit Master subtitle style</a:t>
            </a:r>
            <a:endParaRPr/>
          </a:p>
        </p:txBody>
      </p:sp>
    </p:spTree>
    <p:extLst>
      <p:ext uri="{BB962C8B-B14F-4D97-AF65-F5344CB8AC3E}">
        <p14:creationId xmlns:p14="http://schemas.microsoft.com/office/powerpoint/2010/main" val="3302837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39166" y="-21267"/>
            <a:ext cx="12270335" cy="6900533"/>
          </a:xfrm>
          <a:prstGeom prst="rect">
            <a:avLst/>
          </a:prstGeom>
          <a:noFill/>
          <a:ln>
            <a:noFill/>
          </a:ln>
        </p:spPr>
      </p:pic>
      <p:sp>
        <p:nvSpPr>
          <p:cNvPr id="21" name="Google Shape;21;p4"/>
          <p:cNvSpPr txBox="1">
            <a:spLocks noGrp="1"/>
          </p:cNvSpPr>
          <p:nvPr>
            <p:ph type="body" idx="1"/>
          </p:nvPr>
        </p:nvSpPr>
        <p:spPr>
          <a:xfrm>
            <a:off x="960000" y="1469567"/>
            <a:ext cx="10272000" cy="4668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1"/>
              </a:buClr>
              <a:buSzPts val="1200"/>
              <a:buFont typeface="Work Sans"/>
              <a:buAutoNum type="arabicPeriod"/>
              <a:defRPr sz="1600">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AutoNum type="arabicPeriod"/>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AutoNum type="alphaLcPeriod"/>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AutoNum type="romanLcPeriod"/>
              <a:defRPr>
                <a:solidFill>
                  <a:schemeClr val="dk1"/>
                </a:solidFill>
                <a:latin typeface="Work Sans"/>
                <a:ea typeface="Work Sans"/>
                <a:cs typeface="Work Sans"/>
                <a:sym typeface="Work Sans"/>
              </a:defRPr>
            </a:lvl9pPr>
          </a:lstStyle>
          <a:p>
            <a:pPr lvl="0"/>
            <a:r>
              <a:rPr lang="en-US" smtClean="0"/>
              <a:t>Click to edit Master text styles</a:t>
            </a:r>
          </a:p>
        </p:txBody>
      </p:sp>
      <p:sp>
        <p:nvSpPr>
          <p:cNvPr id="22" name="Google Shape;22;p4"/>
          <p:cNvSpPr txBox="1">
            <a:spLocks noGrp="1"/>
          </p:cNvSpPr>
          <p:nvPr>
            <p:ph type="title"/>
          </p:nvPr>
        </p:nvSpPr>
        <p:spPr>
          <a:xfrm>
            <a:off x="969100" y="720000"/>
            <a:ext cx="102720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726923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114" name="Google Shape;114;p22"/>
          <p:cNvSpPr txBox="1">
            <a:spLocks noGrp="1"/>
          </p:cNvSpPr>
          <p:nvPr>
            <p:ph type="title"/>
          </p:nvPr>
        </p:nvSpPr>
        <p:spPr>
          <a:xfrm>
            <a:off x="1391896" y="3265433"/>
            <a:ext cx="30644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smtClean="0"/>
              <a:t>Click to edit Master title style</a:t>
            </a:r>
            <a:endParaRPr/>
          </a:p>
        </p:txBody>
      </p:sp>
      <p:sp>
        <p:nvSpPr>
          <p:cNvPr id="115" name="Google Shape;115;p22"/>
          <p:cNvSpPr txBox="1">
            <a:spLocks noGrp="1"/>
          </p:cNvSpPr>
          <p:nvPr>
            <p:ph type="subTitle" idx="1"/>
          </p:nvPr>
        </p:nvSpPr>
        <p:spPr>
          <a:xfrm>
            <a:off x="1391896" y="3786236"/>
            <a:ext cx="3064400" cy="99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16" name="Google Shape;116;p22"/>
          <p:cNvSpPr txBox="1">
            <a:spLocks noGrp="1"/>
          </p:cNvSpPr>
          <p:nvPr>
            <p:ph type="title" idx="2"/>
          </p:nvPr>
        </p:nvSpPr>
        <p:spPr>
          <a:xfrm>
            <a:off x="4563767" y="3265233"/>
            <a:ext cx="30644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smtClean="0"/>
              <a:t>Click to edit Master title style</a:t>
            </a:r>
            <a:endParaRPr/>
          </a:p>
        </p:txBody>
      </p:sp>
      <p:sp>
        <p:nvSpPr>
          <p:cNvPr id="117" name="Google Shape;117;p22"/>
          <p:cNvSpPr txBox="1">
            <a:spLocks noGrp="1"/>
          </p:cNvSpPr>
          <p:nvPr>
            <p:ph type="subTitle" idx="3"/>
          </p:nvPr>
        </p:nvSpPr>
        <p:spPr>
          <a:xfrm>
            <a:off x="4563767" y="3786236"/>
            <a:ext cx="3064400" cy="99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18" name="Google Shape;118;p22"/>
          <p:cNvSpPr txBox="1">
            <a:spLocks noGrp="1"/>
          </p:cNvSpPr>
          <p:nvPr>
            <p:ph type="title" idx="4"/>
          </p:nvPr>
        </p:nvSpPr>
        <p:spPr>
          <a:xfrm>
            <a:off x="7729767" y="3265400"/>
            <a:ext cx="30644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a:latin typeface="Alice"/>
                <a:ea typeface="Alice"/>
                <a:cs typeface="Alice"/>
                <a:sym typeface="Alice"/>
              </a:defRPr>
            </a:lvl2pPr>
            <a:lvl3pPr lvl="2" algn="ctr" rtl="0">
              <a:spcBef>
                <a:spcPts val="0"/>
              </a:spcBef>
              <a:spcAft>
                <a:spcPts val="0"/>
              </a:spcAft>
              <a:buSzPts val="2400"/>
              <a:buFont typeface="Alice"/>
              <a:buNone/>
              <a:defRPr sz="3200">
                <a:latin typeface="Alice"/>
                <a:ea typeface="Alice"/>
                <a:cs typeface="Alice"/>
                <a:sym typeface="Alice"/>
              </a:defRPr>
            </a:lvl3pPr>
            <a:lvl4pPr lvl="3" algn="ctr" rtl="0">
              <a:spcBef>
                <a:spcPts val="0"/>
              </a:spcBef>
              <a:spcAft>
                <a:spcPts val="0"/>
              </a:spcAft>
              <a:buSzPts val="2400"/>
              <a:buFont typeface="Alice"/>
              <a:buNone/>
              <a:defRPr sz="3200">
                <a:latin typeface="Alice"/>
                <a:ea typeface="Alice"/>
                <a:cs typeface="Alice"/>
                <a:sym typeface="Alice"/>
              </a:defRPr>
            </a:lvl4pPr>
            <a:lvl5pPr lvl="4" algn="ctr" rtl="0">
              <a:spcBef>
                <a:spcPts val="0"/>
              </a:spcBef>
              <a:spcAft>
                <a:spcPts val="0"/>
              </a:spcAft>
              <a:buSzPts val="2400"/>
              <a:buFont typeface="Alice"/>
              <a:buNone/>
              <a:defRPr sz="3200">
                <a:latin typeface="Alice"/>
                <a:ea typeface="Alice"/>
                <a:cs typeface="Alice"/>
                <a:sym typeface="Alice"/>
              </a:defRPr>
            </a:lvl5pPr>
            <a:lvl6pPr lvl="5" algn="ctr" rtl="0">
              <a:spcBef>
                <a:spcPts val="0"/>
              </a:spcBef>
              <a:spcAft>
                <a:spcPts val="0"/>
              </a:spcAft>
              <a:buSzPts val="2400"/>
              <a:buFont typeface="Alice"/>
              <a:buNone/>
              <a:defRPr sz="3200">
                <a:latin typeface="Alice"/>
                <a:ea typeface="Alice"/>
                <a:cs typeface="Alice"/>
                <a:sym typeface="Alice"/>
              </a:defRPr>
            </a:lvl6pPr>
            <a:lvl7pPr lvl="6" algn="ctr" rtl="0">
              <a:spcBef>
                <a:spcPts val="0"/>
              </a:spcBef>
              <a:spcAft>
                <a:spcPts val="0"/>
              </a:spcAft>
              <a:buSzPts val="2400"/>
              <a:buFont typeface="Alice"/>
              <a:buNone/>
              <a:defRPr sz="3200">
                <a:latin typeface="Alice"/>
                <a:ea typeface="Alice"/>
                <a:cs typeface="Alice"/>
                <a:sym typeface="Alice"/>
              </a:defRPr>
            </a:lvl7pPr>
            <a:lvl8pPr lvl="7" algn="ctr" rtl="0">
              <a:spcBef>
                <a:spcPts val="0"/>
              </a:spcBef>
              <a:spcAft>
                <a:spcPts val="0"/>
              </a:spcAft>
              <a:buSzPts val="2400"/>
              <a:buFont typeface="Alice"/>
              <a:buNone/>
              <a:defRPr sz="3200">
                <a:latin typeface="Alice"/>
                <a:ea typeface="Alice"/>
                <a:cs typeface="Alice"/>
                <a:sym typeface="Alice"/>
              </a:defRPr>
            </a:lvl8pPr>
            <a:lvl9pPr lvl="8" algn="ctr" rtl="0">
              <a:spcBef>
                <a:spcPts val="0"/>
              </a:spcBef>
              <a:spcAft>
                <a:spcPts val="0"/>
              </a:spcAft>
              <a:buSzPts val="2400"/>
              <a:buFont typeface="Alice"/>
              <a:buNone/>
              <a:defRPr sz="3200">
                <a:latin typeface="Alice"/>
                <a:ea typeface="Alice"/>
                <a:cs typeface="Alice"/>
                <a:sym typeface="Alice"/>
              </a:defRPr>
            </a:lvl9pPr>
          </a:lstStyle>
          <a:p>
            <a:r>
              <a:rPr lang="en-US" smtClean="0"/>
              <a:t>Click to edit Master title style</a:t>
            </a:r>
            <a:endParaRPr/>
          </a:p>
        </p:txBody>
      </p:sp>
      <p:sp>
        <p:nvSpPr>
          <p:cNvPr id="119" name="Google Shape;119;p22"/>
          <p:cNvSpPr txBox="1">
            <a:spLocks noGrp="1"/>
          </p:cNvSpPr>
          <p:nvPr>
            <p:ph type="subTitle" idx="5"/>
          </p:nvPr>
        </p:nvSpPr>
        <p:spPr>
          <a:xfrm>
            <a:off x="7729767" y="3786236"/>
            <a:ext cx="3064400" cy="99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20" name="Google Shape;120;p22"/>
          <p:cNvSpPr txBox="1">
            <a:spLocks noGrp="1"/>
          </p:cNvSpPr>
          <p:nvPr>
            <p:ph type="title" idx="6"/>
          </p:nvPr>
        </p:nvSpPr>
        <p:spPr>
          <a:xfrm>
            <a:off x="4026367" y="720000"/>
            <a:ext cx="41392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511394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123" name="Google Shape;123;p23"/>
          <p:cNvSpPr txBox="1">
            <a:spLocks noGrp="1"/>
          </p:cNvSpPr>
          <p:nvPr>
            <p:ph type="title"/>
          </p:nvPr>
        </p:nvSpPr>
        <p:spPr>
          <a:xfrm>
            <a:off x="967676"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24" name="Google Shape;124;p23"/>
          <p:cNvSpPr txBox="1">
            <a:spLocks noGrp="1"/>
          </p:cNvSpPr>
          <p:nvPr>
            <p:ph type="subTitle" idx="1"/>
          </p:nvPr>
        </p:nvSpPr>
        <p:spPr>
          <a:xfrm>
            <a:off x="967676" y="39967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25" name="Google Shape;125;p23"/>
          <p:cNvSpPr txBox="1">
            <a:spLocks noGrp="1"/>
          </p:cNvSpPr>
          <p:nvPr>
            <p:ph type="title" idx="2"/>
          </p:nvPr>
        </p:nvSpPr>
        <p:spPr>
          <a:xfrm>
            <a:off x="8822909"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26" name="Google Shape;126;p23"/>
          <p:cNvSpPr txBox="1">
            <a:spLocks noGrp="1"/>
          </p:cNvSpPr>
          <p:nvPr>
            <p:ph type="subTitle" idx="3"/>
          </p:nvPr>
        </p:nvSpPr>
        <p:spPr>
          <a:xfrm>
            <a:off x="8822909" y="39967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27" name="Google Shape;127;p23"/>
          <p:cNvSpPr txBox="1">
            <a:spLocks noGrp="1"/>
          </p:cNvSpPr>
          <p:nvPr>
            <p:ph type="title" idx="4"/>
          </p:nvPr>
        </p:nvSpPr>
        <p:spPr>
          <a:xfrm>
            <a:off x="3592005"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28" name="Google Shape;128;p23"/>
          <p:cNvSpPr txBox="1">
            <a:spLocks noGrp="1"/>
          </p:cNvSpPr>
          <p:nvPr>
            <p:ph type="subTitle" idx="5"/>
          </p:nvPr>
        </p:nvSpPr>
        <p:spPr>
          <a:xfrm>
            <a:off x="3592005" y="39967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29" name="Google Shape;129;p23"/>
          <p:cNvSpPr txBox="1">
            <a:spLocks noGrp="1"/>
          </p:cNvSpPr>
          <p:nvPr>
            <p:ph type="title" idx="6"/>
          </p:nvPr>
        </p:nvSpPr>
        <p:spPr>
          <a:xfrm>
            <a:off x="6216523" y="3248741"/>
            <a:ext cx="2386000" cy="64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30" name="Google Shape;130;p23"/>
          <p:cNvSpPr txBox="1">
            <a:spLocks noGrp="1"/>
          </p:cNvSpPr>
          <p:nvPr>
            <p:ph type="subTitle" idx="7"/>
          </p:nvPr>
        </p:nvSpPr>
        <p:spPr>
          <a:xfrm>
            <a:off x="6216523" y="3996728"/>
            <a:ext cx="2386000" cy="896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31" name="Google Shape;131;p23"/>
          <p:cNvSpPr txBox="1">
            <a:spLocks noGrp="1"/>
          </p:cNvSpPr>
          <p:nvPr>
            <p:ph type="title" idx="8"/>
          </p:nvPr>
        </p:nvSpPr>
        <p:spPr>
          <a:xfrm>
            <a:off x="3433633" y="720000"/>
            <a:ext cx="5324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402773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
        <p:nvSpPr>
          <p:cNvPr id="134" name="Google Shape;134;p24"/>
          <p:cNvSpPr txBox="1">
            <a:spLocks noGrp="1"/>
          </p:cNvSpPr>
          <p:nvPr>
            <p:ph type="title"/>
          </p:nvPr>
        </p:nvSpPr>
        <p:spPr>
          <a:xfrm>
            <a:off x="1163200" y="2095867"/>
            <a:ext cx="293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35" name="Google Shape;135;p24"/>
          <p:cNvSpPr txBox="1">
            <a:spLocks noGrp="1"/>
          </p:cNvSpPr>
          <p:nvPr>
            <p:ph type="subTitle" idx="1"/>
          </p:nvPr>
        </p:nvSpPr>
        <p:spPr>
          <a:xfrm>
            <a:off x="1163200" y="2877900"/>
            <a:ext cx="2931200" cy="64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36" name="Google Shape;136;p24"/>
          <p:cNvSpPr txBox="1">
            <a:spLocks noGrp="1"/>
          </p:cNvSpPr>
          <p:nvPr>
            <p:ph type="title" idx="2"/>
          </p:nvPr>
        </p:nvSpPr>
        <p:spPr>
          <a:xfrm>
            <a:off x="4630400" y="2095867"/>
            <a:ext cx="293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37" name="Google Shape;137;p24"/>
          <p:cNvSpPr txBox="1">
            <a:spLocks noGrp="1"/>
          </p:cNvSpPr>
          <p:nvPr>
            <p:ph type="subTitle" idx="3"/>
          </p:nvPr>
        </p:nvSpPr>
        <p:spPr>
          <a:xfrm>
            <a:off x="4630400" y="2877900"/>
            <a:ext cx="2931200" cy="64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38" name="Google Shape;138;p24"/>
          <p:cNvSpPr txBox="1">
            <a:spLocks noGrp="1"/>
          </p:cNvSpPr>
          <p:nvPr>
            <p:ph type="title" idx="4"/>
          </p:nvPr>
        </p:nvSpPr>
        <p:spPr>
          <a:xfrm>
            <a:off x="1163200" y="4007067"/>
            <a:ext cx="293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39" name="Google Shape;139;p24"/>
          <p:cNvSpPr txBox="1">
            <a:spLocks noGrp="1"/>
          </p:cNvSpPr>
          <p:nvPr>
            <p:ph type="subTitle" idx="5"/>
          </p:nvPr>
        </p:nvSpPr>
        <p:spPr>
          <a:xfrm>
            <a:off x="1163200" y="4789100"/>
            <a:ext cx="2931200" cy="64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40" name="Google Shape;140;p24"/>
          <p:cNvSpPr txBox="1">
            <a:spLocks noGrp="1"/>
          </p:cNvSpPr>
          <p:nvPr>
            <p:ph type="title" idx="6"/>
          </p:nvPr>
        </p:nvSpPr>
        <p:spPr>
          <a:xfrm>
            <a:off x="4630400" y="4007067"/>
            <a:ext cx="293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41" name="Google Shape;141;p24"/>
          <p:cNvSpPr txBox="1">
            <a:spLocks noGrp="1"/>
          </p:cNvSpPr>
          <p:nvPr>
            <p:ph type="subTitle" idx="7"/>
          </p:nvPr>
        </p:nvSpPr>
        <p:spPr>
          <a:xfrm>
            <a:off x="4630400" y="4789100"/>
            <a:ext cx="2931200" cy="64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42" name="Google Shape;142;p24"/>
          <p:cNvSpPr txBox="1">
            <a:spLocks noGrp="1"/>
          </p:cNvSpPr>
          <p:nvPr>
            <p:ph type="title" idx="8"/>
          </p:nvPr>
        </p:nvSpPr>
        <p:spPr>
          <a:xfrm>
            <a:off x="8097600" y="2095867"/>
            <a:ext cx="293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43" name="Google Shape;143;p24"/>
          <p:cNvSpPr txBox="1">
            <a:spLocks noGrp="1"/>
          </p:cNvSpPr>
          <p:nvPr>
            <p:ph type="subTitle" idx="9"/>
          </p:nvPr>
        </p:nvSpPr>
        <p:spPr>
          <a:xfrm>
            <a:off x="8097600" y="2877900"/>
            <a:ext cx="2931200" cy="64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44" name="Google Shape;144;p24"/>
          <p:cNvSpPr txBox="1">
            <a:spLocks noGrp="1"/>
          </p:cNvSpPr>
          <p:nvPr>
            <p:ph type="title" idx="13"/>
          </p:nvPr>
        </p:nvSpPr>
        <p:spPr>
          <a:xfrm>
            <a:off x="8097600" y="4007067"/>
            <a:ext cx="2931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lice"/>
              <a:buNone/>
              <a:defRPr sz="3333">
                <a:latin typeface="Alice"/>
                <a:ea typeface="Alice"/>
                <a:cs typeface="Alice"/>
                <a:sym typeface="Alice"/>
              </a:defRPr>
            </a:lvl1pPr>
            <a:lvl2pPr lvl="1" algn="ctr" rtl="0">
              <a:spcBef>
                <a:spcPts val="0"/>
              </a:spcBef>
              <a:spcAft>
                <a:spcPts val="0"/>
              </a:spcAft>
              <a:buSzPts val="2400"/>
              <a:buFont typeface="Alice"/>
              <a:buNone/>
              <a:defRPr sz="3200" b="1">
                <a:latin typeface="Alice"/>
                <a:ea typeface="Alice"/>
                <a:cs typeface="Alice"/>
                <a:sym typeface="Alice"/>
              </a:defRPr>
            </a:lvl2pPr>
            <a:lvl3pPr lvl="2" algn="ctr" rtl="0">
              <a:spcBef>
                <a:spcPts val="0"/>
              </a:spcBef>
              <a:spcAft>
                <a:spcPts val="0"/>
              </a:spcAft>
              <a:buSzPts val="2400"/>
              <a:buFont typeface="Alice"/>
              <a:buNone/>
              <a:defRPr sz="3200" b="1">
                <a:latin typeface="Alice"/>
                <a:ea typeface="Alice"/>
                <a:cs typeface="Alice"/>
                <a:sym typeface="Alice"/>
              </a:defRPr>
            </a:lvl3pPr>
            <a:lvl4pPr lvl="3" algn="ctr" rtl="0">
              <a:spcBef>
                <a:spcPts val="0"/>
              </a:spcBef>
              <a:spcAft>
                <a:spcPts val="0"/>
              </a:spcAft>
              <a:buSzPts val="2400"/>
              <a:buFont typeface="Alice"/>
              <a:buNone/>
              <a:defRPr sz="3200" b="1">
                <a:latin typeface="Alice"/>
                <a:ea typeface="Alice"/>
                <a:cs typeface="Alice"/>
                <a:sym typeface="Alice"/>
              </a:defRPr>
            </a:lvl4pPr>
            <a:lvl5pPr lvl="4" algn="ctr" rtl="0">
              <a:spcBef>
                <a:spcPts val="0"/>
              </a:spcBef>
              <a:spcAft>
                <a:spcPts val="0"/>
              </a:spcAft>
              <a:buSzPts val="2400"/>
              <a:buFont typeface="Alice"/>
              <a:buNone/>
              <a:defRPr sz="3200" b="1">
                <a:latin typeface="Alice"/>
                <a:ea typeface="Alice"/>
                <a:cs typeface="Alice"/>
                <a:sym typeface="Alice"/>
              </a:defRPr>
            </a:lvl5pPr>
            <a:lvl6pPr lvl="5" algn="ctr" rtl="0">
              <a:spcBef>
                <a:spcPts val="0"/>
              </a:spcBef>
              <a:spcAft>
                <a:spcPts val="0"/>
              </a:spcAft>
              <a:buSzPts val="2400"/>
              <a:buFont typeface="Alice"/>
              <a:buNone/>
              <a:defRPr sz="3200" b="1">
                <a:latin typeface="Alice"/>
                <a:ea typeface="Alice"/>
                <a:cs typeface="Alice"/>
                <a:sym typeface="Alice"/>
              </a:defRPr>
            </a:lvl6pPr>
            <a:lvl7pPr lvl="6" algn="ctr" rtl="0">
              <a:spcBef>
                <a:spcPts val="0"/>
              </a:spcBef>
              <a:spcAft>
                <a:spcPts val="0"/>
              </a:spcAft>
              <a:buSzPts val="2400"/>
              <a:buFont typeface="Alice"/>
              <a:buNone/>
              <a:defRPr sz="3200" b="1">
                <a:latin typeface="Alice"/>
                <a:ea typeface="Alice"/>
                <a:cs typeface="Alice"/>
                <a:sym typeface="Alice"/>
              </a:defRPr>
            </a:lvl7pPr>
            <a:lvl8pPr lvl="7" algn="ctr" rtl="0">
              <a:spcBef>
                <a:spcPts val="0"/>
              </a:spcBef>
              <a:spcAft>
                <a:spcPts val="0"/>
              </a:spcAft>
              <a:buSzPts val="2400"/>
              <a:buFont typeface="Alice"/>
              <a:buNone/>
              <a:defRPr sz="3200" b="1">
                <a:latin typeface="Alice"/>
                <a:ea typeface="Alice"/>
                <a:cs typeface="Alice"/>
                <a:sym typeface="Alice"/>
              </a:defRPr>
            </a:lvl8pPr>
            <a:lvl9pPr lvl="8" algn="ctr" rtl="0">
              <a:spcBef>
                <a:spcPts val="0"/>
              </a:spcBef>
              <a:spcAft>
                <a:spcPts val="0"/>
              </a:spcAft>
              <a:buSzPts val="2400"/>
              <a:buFont typeface="Alice"/>
              <a:buNone/>
              <a:defRPr sz="3200" b="1">
                <a:latin typeface="Alice"/>
                <a:ea typeface="Alice"/>
                <a:cs typeface="Alice"/>
                <a:sym typeface="Alice"/>
              </a:defRPr>
            </a:lvl9pPr>
          </a:lstStyle>
          <a:p>
            <a:r>
              <a:rPr lang="en-US" smtClean="0"/>
              <a:t>Click to edit Master title style</a:t>
            </a:r>
            <a:endParaRPr/>
          </a:p>
        </p:txBody>
      </p:sp>
      <p:sp>
        <p:nvSpPr>
          <p:cNvPr id="145" name="Google Shape;145;p24"/>
          <p:cNvSpPr txBox="1">
            <a:spLocks noGrp="1"/>
          </p:cNvSpPr>
          <p:nvPr>
            <p:ph type="subTitle" idx="14"/>
          </p:nvPr>
        </p:nvSpPr>
        <p:spPr>
          <a:xfrm>
            <a:off x="8097600" y="4789100"/>
            <a:ext cx="2931200" cy="64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Work Sans"/>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2pPr>
            <a:lvl3pPr lvl="2"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3pPr>
            <a:lvl4pPr lvl="3"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4pPr>
            <a:lvl5pPr lvl="4"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5pPr>
            <a:lvl6pPr lvl="5"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6pPr>
            <a:lvl7pPr lvl="6"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7pPr>
            <a:lvl8pPr lvl="7"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8pPr>
            <a:lvl9pPr lvl="8" algn="ctr" rtl="0">
              <a:lnSpc>
                <a:spcPct val="100000"/>
              </a:lnSpc>
              <a:spcBef>
                <a:spcPts val="0"/>
              </a:spcBef>
              <a:spcAft>
                <a:spcPts val="0"/>
              </a:spcAft>
              <a:buClr>
                <a:schemeClr val="dk1"/>
              </a:buClr>
              <a:buSzPts val="1400"/>
              <a:buFont typeface="Work Sans"/>
              <a:buNone/>
              <a:defRPr>
                <a:solidFill>
                  <a:schemeClr val="dk1"/>
                </a:solidFill>
                <a:latin typeface="Work Sans"/>
                <a:ea typeface="Work Sans"/>
                <a:cs typeface="Work Sans"/>
                <a:sym typeface="Work Sans"/>
              </a:defRPr>
            </a:lvl9pPr>
          </a:lstStyle>
          <a:p>
            <a:r>
              <a:rPr lang="en-US" smtClean="0"/>
              <a:t>Click to edit Master subtitle style</a:t>
            </a:r>
            <a:endParaRPr/>
          </a:p>
        </p:txBody>
      </p:sp>
      <p:sp>
        <p:nvSpPr>
          <p:cNvPr id="146" name="Google Shape;146;p24"/>
          <p:cNvSpPr txBox="1">
            <a:spLocks noGrp="1"/>
          </p:cNvSpPr>
          <p:nvPr>
            <p:ph type="title" idx="15"/>
          </p:nvPr>
        </p:nvSpPr>
        <p:spPr>
          <a:xfrm>
            <a:off x="3531633" y="720000"/>
            <a:ext cx="5128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421108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t="59" b="59"/>
          <a:stretch/>
        </p:blipFill>
        <p:spPr>
          <a:xfrm rot="10800000">
            <a:off x="-50568" y="-21267"/>
            <a:ext cx="12293135" cy="6900533"/>
          </a:xfrm>
          <a:prstGeom prst="rect">
            <a:avLst/>
          </a:prstGeom>
          <a:noFill/>
          <a:ln>
            <a:noFill/>
          </a:ln>
        </p:spPr>
      </p:pic>
      <p:sp>
        <p:nvSpPr>
          <p:cNvPr id="149" name="Google Shape;149;p25"/>
          <p:cNvSpPr txBox="1">
            <a:spLocks noGrp="1"/>
          </p:cNvSpPr>
          <p:nvPr>
            <p:ph type="title" hasCustomPrompt="1"/>
          </p:nvPr>
        </p:nvSpPr>
        <p:spPr>
          <a:xfrm>
            <a:off x="2206433" y="1436751"/>
            <a:ext cx="77792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10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0" name="Google Shape;150;p25"/>
          <p:cNvSpPr txBox="1">
            <a:spLocks noGrp="1"/>
          </p:cNvSpPr>
          <p:nvPr>
            <p:ph type="subTitle" idx="1"/>
          </p:nvPr>
        </p:nvSpPr>
        <p:spPr>
          <a:xfrm>
            <a:off x="2206367" y="2682933"/>
            <a:ext cx="7779200" cy="59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51" name="Google Shape;151;p25"/>
          <p:cNvSpPr txBox="1">
            <a:spLocks noGrp="1"/>
          </p:cNvSpPr>
          <p:nvPr>
            <p:ph type="title" idx="2" hasCustomPrompt="1"/>
          </p:nvPr>
        </p:nvSpPr>
        <p:spPr>
          <a:xfrm>
            <a:off x="2206433" y="3581480"/>
            <a:ext cx="77792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10666"/>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2" name="Google Shape;152;p25"/>
          <p:cNvSpPr txBox="1">
            <a:spLocks noGrp="1"/>
          </p:cNvSpPr>
          <p:nvPr>
            <p:ph type="subTitle" idx="3"/>
          </p:nvPr>
        </p:nvSpPr>
        <p:spPr>
          <a:xfrm>
            <a:off x="2206367" y="4827639"/>
            <a:ext cx="7779200" cy="593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Tree>
    <p:extLst>
      <p:ext uri="{BB962C8B-B14F-4D97-AF65-F5344CB8AC3E}">
        <p14:creationId xmlns:p14="http://schemas.microsoft.com/office/powerpoint/2010/main" val="12850161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53"/>
        <p:cNvGrpSpPr/>
        <p:nvPr/>
      </p:nvGrpSpPr>
      <p:grpSpPr>
        <a:xfrm>
          <a:off x="0" y="0"/>
          <a:ext cx="0" cy="0"/>
          <a:chOff x="0" y="0"/>
          <a:chExt cx="0" cy="0"/>
        </a:xfrm>
      </p:grpSpPr>
      <p:pic>
        <p:nvPicPr>
          <p:cNvPr id="154" name="Google Shape;154;p26"/>
          <p:cNvPicPr preferRelativeResize="0"/>
          <p:nvPr/>
        </p:nvPicPr>
        <p:blipFill rotWithShape="1">
          <a:blip r:embed="rId2">
            <a:alphaModFix/>
          </a:blip>
          <a:srcRect t="89" b="99"/>
          <a:stretch/>
        </p:blipFill>
        <p:spPr>
          <a:xfrm>
            <a:off x="-50566" y="-21267"/>
            <a:ext cx="12293135" cy="6900533"/>
          </a:xfrm>
          <a:prstGeom prst="rect">
            <a:avLst/>
          </a:prstGeom>
          <a:noFill/>
          <a:ln>
            <a:noFill/>
          </a:ln>
        </p:spPr>
      </p:pic>
      <p:sp>
        <p:nvSpPr>
          <p:cNvPr id="155" name="Google Shape;155;p26"/>
          <p:cNvSpPr txBox="1">
            <a:spLocks noGrp="1"/>
          </p:cNvSpPr>
          <p:nvPr>
            <p:ph type="ctrTitle"/>
          </p:nvPr>
        </p:nvSpPr>
        <p:spPr>
          <a:xfrm>
            <a:off x="3904067" y="808700"/>
            <a:ext cx="4502800" cy="101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smtClean="0"/>
              <a:t>Click to edit Master title style</a:t>
            </a:r>
            <a:endParaRPr/>
          </a:p>
        </p:txBody>
      </p:sp>
      <p:sp>
        <p:nvSpPr>
          <p:cNvPr id="156" name="Google Shape;156;p26"/>
          <p:cNvSpPr txBox="1">
            <a:spLocks noGrp="1"/>
          </p:cNvSpPr>
          <p:nvPr>
            <p:ph type="subTitle" idx="1"/>
          </p:nvPr>
        </p:nvSpPr>
        <p:spPr>
          <a:xfrm>
            <a:off x="2875433" y="2239611"/>
            <a:ext cx="6560400" cy="596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smtClean="0"/>
              <a:t>Click to edit Master subtitle style</a:t>
            </a:r>
            <a:endParaRPr/>
          </a:p>
        </p:txBody>
      </p:sp>
      <p:sp>
        <p:nvSpPr>
          <p:cNvPr id="157" name="Google Shape;157;p26"/>
          <p:cNvSpPr txBox="1">
            <a:spLocks noGrp="1"/>
          </p:cNvSpPr>
          <p:nvPr>
            <p:ph type="subTitle" idx="2"/>
          </p:nvPr>
        </p:nvSpPr>
        <p:spPr>
          <a:xfrm>
            <a:off x="4368167" y="2915467"/>
            <a:ext cx="3574800" cy="990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58" name="Google Shape;158;p26"/>
          <p:cNvSpPr txBox="1"/>
          <p:nvPr/>
        </p:nvSpPr>
        <p:spPr>
          <a:xfrm>
            <a:off x="2724733" y="5069101"/>
            <a:ext cx="6742800" cy="789919"/>
          </a:xfrm>
          <a:prstGeom prst="rect">
            <a:avLst/>
          </a:prstGeom>
          <a:noFill/>
          <a:ln>
            <a:noFill/>
          </a:ln>
        </p:spPr>
        <p:txBody>
          <a:bodyPr spcFirstLastPara="1" wrap="square" lIns="121900" tIns="121900" rIns="121900" bIns="121900" anchor="t" anchorCtr="0">
            <a:spAutoFit/>
          </a:bodyPr>
          <a:lstStyle/>
          <a:p>
            <a:pPr marL="0" lvl="0" indent="0" algn="ctr" rtl="0">
              <a:spcBef>
                <a:spcPts val="400"/>
              </a:spcBef>
              <a:spcAft>
                <a:spcPts val="0"/>
              </a:spcAft>
              <a:buNone/>
            </a:pPr>
            <a:r>
              <a:rPr lang="en" sz="1600">
                <a:solidFill>
                  <a:schemeClr val="dk1"/>
                </a:solidFill>
                <a:latin typeface="Work Sans"/>
                <a:ea typeface="Work Sans"/>
                <a:cs typeface="Work Sans"/>
                <a:sym typeface="Work Sans"/>
              </a:rPr>
              <a:t>CREDITS: This presentation template was created by </a:t>
            </a:r>
            <a:r>
              <a:rPr lang="en" sz="16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600" b="1">
                <a:solidFill>
                  <a:schemeClr val="dk1"/>
                </a:solidFill>
                <a:latin typeface="Work Sans"/>
                <a:ea typeface="Work Sans"/>
                <a:cs typeface="Work Sans"/>
                <a:sym typeface="Work Sans"/>
              </a:rPr>
              <a:t>, </a:t>
            </a:r>
            <a:r>
              <a:rPr lang="en" sz="1600">
                <a:solidFill>
                  <a:schemeClr val="dk1"/>
                </a:solidFill>
                <a:latin typeface="Work Sans"/>
                <a:ea typeface="Work Sans"/>
                <a:cs typeface="Work Sans"/>
                <a:sym typeface="Work Sans"/>
              </a:rPr>
              <a:t>including icons by </a:t>
            </a:r>
            <a:r>
              <a:rPr lang="en" sz="16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600" b="1">
                <a:solidFill>
                  <a:schemeClr val="dk1"/>
                </a:solidFill>
                <a:latin typeface="Work Sans"/>
                <a:ea typeface="Work Sans"/>
                <a:cs typeface="Work Sans"/>
                <a:sym typeface="Work Sans"/>
              </a:rPr>
              <a:t>,</a:t>
            </a:r>
            <a:r>
              <a:rPr lang="en" sz="1600">
                <a:solidFill>
                  <a:schemeClr val="dk1"/>
                </a:solidFill>
                <a:latin typeface="Work Sans"/>
                <a:ea typeface="Work Sans"/>
                <a:cs typeface="Work Sans"/>
                <a:sym typeface="Work Sans"/>
              </a:rPr>
              <a:t> infographics &amp; images by </a:t>
            </a:r>
            <a:r>
              <a:rPr lang="en" sz="16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600"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483094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t="59" b="59"/>
          <a:stretch/>
        </p:blipFill>
        <p:spPr>
          <a:xfrm flipH="1">
            <a:off x="-46466" y="-21266"/>
            <a:ext cx="12284935" cy="6900531"/>
          </a:xfrm>
          <a:prstGeom prst="rect">
            <a:avLst/>
          </a:prstGeom>
          <a:noFill/>
          <a:ln>
            <a:noFill/>
          </a:ln>
        </p:spPr>
      </p:pic>
      <p:sp>
        <p:nvSpPr>
          <p:cNvPr id="161" name="Google Shape;161;p27"/>
          <p:cNvSpPr txBox="1">
            <a:spLocks noGrp="1"/>
          </p:cNvSpPr>
          <p:nvPr>
            <p:ph type="title"/>
          </p:nvPr>
        </p:nvSpPr>
        <p:spPr>
          <a:xfrm>
            <a:off x="2656067" y="720000"/>
            <a:ext cx="68796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40718286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
        <p:nvSpPr>
          <p:cNvPr id="164" name="Google Shape;164;p28"/>
          <p:cNvSpPr txBox="1">
            <a:spLocks noGrp="1"/>
          </p:cNvSpPr>
          <p:nvPr>
            <p:ph type="title"/>
          </p:nvPr>
        </p:nvSpPr>
        <p:spPr>
          <a:xfrm>
            <a:off x="2237600" y="720000"/>
            <a:ext cx="7716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1584321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65"/>
        <p:cNvGrpSpPr/>
        <p:nvPr/>
      </p:nvGrpSpPr>
      <p:grpSpPr>
        <a:xfrm>
          <a:off x="0" y="0"/>
          <a:ext cx="0" cy="0"/>
          <a:chOff x="0" y="0"/>
          <a:chExt cx="0" cy="0"/>
        </a:xfrm>
      </p:grpSpPr>
      <p:pic>
        <p:nvPicPr>
          <p:cNvPr id="166" name="Google Shape;166;p29"/>
          <p:cNvPicPr preferRelativeResize="0"/>
          <p:nvPr/>
        </p:nvPicPr>
        <p:blipFill rotWithShape="1">
          <a:blip r:embed="rId2">
            <a:alphaModFix/>
          </a:blip>
          <a:srcRect t="29" b="19"/>
          <a:stretch/>
        </p:blipFill>
        <p:spPr>
          <a:xfrm>
            <a:off x="-46466" y="-21266"/>
            <a:ext cx="12284935" cy="6900531"/>
          </a:xfrm>
          <a:prstGeom prst="rect">
            <a:avLst/>
          </a:prstGeom>
          <a:noFill/>
          <a:ln>
            <a:noFill/>
          </a:ln>
        </p:spPr>
      </p:pic>
      <p:sp>
        <p:nvSpPr>
          <p:cNvPr id="167" name="Google Shape;167;p29"/>
          <p:cNvSpPr txBox="1">
            <a:spLocks noGrp="1"/>
          </p:cNvSpPr>
          <p:nvPr>
            <p:ph type="title"/>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6793084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68"/>
        <p:cNvGrpSpPr/>
        <p:nvPr/>
      </p:nvGrpSpPr>
      <p:grpSpPr>
        <a:xfrm>
          <a:off x="0" y="0"/>
          <a:ext cx="0" cy="0"/>
          <a:chOff x="0" y="0"/>
          <a:chExt cx="0" cy="0"/>
        </a:xfrm>
      </p:grpSpPr>
      <p:pic>
        <p:nvPicPr>
          <p:cNvPr id="169" name="Google Shape;169;p30"/>
          <p:cNvPicPr preferRelativeResize="0"/>
          <p:nvPr/>
        </p:nvPicPr>
        <p:blipFill rotWithShape="1">
          <a:blip r:embed="rId2">
            <a:alphaModFix/>
          </a:blip>
          <a:srcRect t="59" b="59"/>
          <a:stretch/>
        </p:blipFill>
        <p:spPr>
          <a:xfrm rot="10800000">
            <a:off x="-46466" y="-21266"/>
            <a:ext cx="12284935" cy="6900531"/>
          </a:xfrm>
          <a:prstGeom prst="rect">
            <a:avLst/>
          </a:prstGeom>
          <a:noFill/>
          <a:ln>
            <a:noFill/>
          </a:ln>
        </p:spPr>
      </p:pic>
      <p:sp>
        <p:nvSpPr>
          <p:cNvPr id="170" name="Google Shape;170;p30"/>
          <p:cNvSpPr txBox="1">
            <a:spLocks noGrp="1"/>
          </p:cNvSpPr>
          <p:nvPr>
            <p:ph type="title"/>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3257196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1"/>
        <p:cNvGrpSpPr/>
        <p:nvPr/>
      </p:nvGrpSpPr>
      <p:grpSpPr>
        <a:xfrm>
          <a:off x="0" y="0"/>
          <a:ext cx="0" cy="0"/>
          <a:chOff x="0" y="0"/>
          <a:chExt cx="0" cy="0"/>
        </a:xfrm>
      </p:grpSpPr>
      <p:pic>
        <p:nvPicPr>
          <p:cNvPr id="172" name="Google Shape;172;p31"/>
          <p:cNvPicPr preferRelativeResize="0"/>
          <p:nvPr/>
        </p:nvPicPr>
        <p:blipFill rotWithShape="1">
          <a:blip r:embed="rId2">
            <a:alphaModFix/>
          </a:blip>
          <a:srcRect t="89" b="99"/>
          <a:stretch/>
        </p:blipFill>
        <p:spPr>
          <a:xfrm rot="10800000">
            <a:off x="-50566" y="-21267"/>
            <a:ext cx="12293135" cy="6900533"/>
          </a:xfrm>
          <a:prstGeom prst="rect">
            <a:avLst/>
          </a:prstGeom>
          <a:noFill/>
          <a:ln>
            <a:noFill/>
          </a:ln>
        </p:spPr>
      </p:pic>
    </p:spTree>
    <p:extLst>
      <p:ext uri="{BB962C8B-B14F-4D97-AF65-F5344CB8AC3E}">
        <p14:creationId xmlns:p14="http://schemas.microsoft.com/office/powerpoint/2010/main" val="2255483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a:stretch/>
        </p:blipFill>
        <p:spPr>
          <a:xfrm>
            <a:off x="-27533" y="-10634"/>
            <a:ext cx="12247065" cy="6879267"/>
          </a:xfrm>
          <a:prstGeom prst="rect">
            <a:avLst/>
          </a:prstGeom>
          <a:noFill/>
          <a:ln>
            <a:noFill/>
          </a:ln>
        </p:spPr>
      </p:pic>
      <p:sp>
        <p:nvSpPr>
          <p:cNvPr id="25" name="Google Shape;25;p5"/>
          <p:cNvSpPr txBox="1">
            <a:spLocks noGrp="1"/>
          </p:cNvSpPr>
          <p:nvPr>
            <p:ph type="subTitle" idx="1"/>
          </p:nvPr>
        </p:nvSpPr>
        <p:spPr>
          <a:xfrm>
            <a:off x="2427105" y="4606700"/>
            <a:ext cx="2850000" cy="55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smtClean="0"/>
              <a:t>Click to edit Master subtitle style</a:t>
            </a:r>
            <a:endParaRPr/>
          </a:p>
        </p:txBody>
      </p:sp>
      <p:sp>
        <p:nvSpPr>
          <p:cNvPr id="26" name="Google Shape;26;p5"/>
          <p:cNvSpPr txBox="1">
            <a:spLocks noGrp="1"/>
          </p:cNvSpPr>
          <p:nvPr>
            <p:ph type="subTitle" idx="2"/>
          </p:nvPr>
        </p:nvSpPr>
        <p:spPr>
          <a:xfrm>
            <a:off x="6914872" y="4606700"/>
            <a:ext cx="2850000" cy="558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solidFill>
                  <a:schemeClr val="dk1"/>
                </a:solidFill>
                <a:latin typeface="Alice"/>
                <a:ea typeface="Alice"/>
                <a:cs typeface="Alice"/>
                <a:sym typeface="Alic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smtClean="0"/>
              <a:t>Click to edit Master subtitle style</a:t>
            </a:r>
            <a:endParaRPr/>
          </a:p>
        </p:txBody>
      </p:sp>
      <p:sp>
        <p:nvSpPr>
          <p:cNvPr id="27" name="Google Shape;27;p5"/>
          <p:cNvSpPr txBox="1">
            <a:spLocks noGrp="1"/>
          </p:cNvSpPr>
          <p:nvPr>
            <p:ph type="subTitle" idx="3"/>
          </p:nvPr>
        </p:nvSpPr>
        <p:spPr>
          <a:xfrm>
            <a:off x="2427105" y="5134100"/>
            <a:ext cx="2850000" cy="95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28" name="Google Shape;28;p5"/>
          <p:cNvSpPr txBox="1">
            <a:spLocks noGrp="1"/>
          </p:cNvSpPr>
          <p:nvPr>
            <p:ph type="subTitle" idx="4"/>
          </p:nvPr>
        </p:nvSpPr>
        <p:spPr>
          <a:xfrm>
            <a:off x="6914872" y="5134100"/>
            <a:ext cx="2850000" cy="95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29" name="Google Shape;29;p5"/>
          <p:cNvSpPr txBox="1">
            <a:spLocks noGrp="1"/>
          </p:cNvSpPr>
          <p:nvPr>
            <p:ph type="title"/>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24185963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3"/>
        <p:cNvGrpSpPr/>
        <p:nvPr/>
      </p:nvGrpSpPr>
      <p:grpSpPr>
        <a:xfrm>
          <a:off x="0" y="0"/>
          <a:ext cx="0" cy="0"/>
          <a:chOff x="0" y="0"/>
          <a:chExt cx="0" cy="0"/>
        </a:xfrm>
      </p:grpSpPr>
      <p:pic>
        <p:nvPicPr>
          <p:cNvPr id="174" name="Google Shape;174;p32"/>
          <p:cNvPicPr preferRelativeResize="0"/>
          <p:nvPr/>
        </p:nvPicPr>
        <p:blipFill rotWithShape="1">
          <a:blip r:embed="rId2">
            <a:alphaModFix/>
          </a:blip>
          <a:srcRect t="59" b="59"/>
          <a:stretch/>
        </p:blipFill>
        <p:spPr>
          <a:xfrm rot="10800000">
            <a:off x="-50568" y="-21267"/>
            <a:ext cx="12293135" cy="6900533"/>
          </a:xfrm>
          <a:prstGeom prst="rect">
            <a:avLst/>
          </a:prstGeom>
          <a:noFill/>
          <a:ln>
            <a:noFill/>
          </a:ln>
        </p:spPr>
      </p:pic>
    </p:spTree>
    <p:extLst>
      <p:ext uri="{BB962C8B-B14F-4D97-AF65-F5344CB8AC3E}">
        <p14:creationId xmlns:p14="http://schemas.microsoft.com/office/powerpoint/2010/main" val="39232999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8"/>
        <p:cNvGrpSpPr/>
        <p:nvPr/>
      </p:nvGrpSpPr>
      <p:grpSpPr>
        <a:xfrm>
          <a:off x="0" y="0"/>
          <a:ext cx="0" cy="0"/>
          <a:chOff x="0" y="0"/>
          <a:chExt cx="0" cy="0"/>
        </a:xfrm>
      </p:grpSpPr>
    </p:spTree>
    <p:extLst>
      <p:ext uri="{BB962C8B-B14F-4D97-AF65-F5344CB8AC3E}">
        <p14:creationId xmlns:p14="http://schemas.microsoft.com/office/powerpoint/2010/main" val="2078919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l="29" r="39"/>
          <a:stretch/>
        </p:blipFill>
        <p:spPr>
          <a:xfrm>
            <a:off x="-46466" y="-21266"/>
            <a:ext cx="12284935" cy="6900532"/>
          </a:xfrm>
          <a:prstGeom prst="rect">
            <a:avLst/>
          </a:prstGeom>
          <a:noFill/>
          <a:ln>
            <a:noFill/>
          </a:ln>
        </p:spPr>
      </p:pic>
      <p:sp>
        <p:nvSpPr>
          <p:cNvPr id="32" name="Google Shape;32;p6"/>
          <p:cNvSpPr txBox="1">
            <a:spLocks noGrp="1"/>
          </p:cNvSpPr>
          <p:nvPr>
            <p:ph type="title"/>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1936172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t="29" b="19"/>
          <a:stretch/>
        </p:blipFill>
        <p:spPr>
          <a:xfrm>
            <a:off x="-65400" y="-31900"/>
            <a:ext cx="12322800" cy="6921800"/>
          </a:xfrm>
          <a:prstGeom prst="rect">
            <a:avLst/>
          </a:prstGeom>
          <a:noFill/>
          <a:ln>
            <a:noFill/>
          </a:ln>
        </p:spPr>
      </p:pic>
      <p:sp>
        <p:nvSpPr>
          <p:cNvPr id="35" name="Google Shape;35;p7"/>
          <p:cNvSpPr txBox="1">
            <a:spLocks noGrp="1"/>
          </p:cNvSpPr>
          <p:nvPr>
            <p:ph type="body" idx="1"/>
          </p:nvPr>
        </p:nvSpPr>
        <p:spPr>
          <a:xfrm>
            <a:off x="3683384" y="1857367"/>
            <a:ext cx="5512400" cy="37128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Work Sans"/>
              <a:buChar char="●"/>
              <a:defRPr sz="1867">
                <a:solidFill>
                  <a:schemeClr val="dk1"/>
                </a:solidFill>
                <a:latin typeface="Work Sans"/>
                <a:ea typeface="Work Sans"/>
                <a:cs typeface="Work Sans"/>
                <a:sym typeface="Work Sans"/>
              </a:defRPr>
            </a:lvl1pPr>
            <a:lvl2pPr marL="1219170" lvl="1"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828754" lvl="2"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2438339" lvl="3"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3047924" lvl="4"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3657509" lvl="5"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4267093" lvl="6"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4876678" lvl="7"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5486263" lvl="8" indent="-423323"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pPr lvl="0"/>
            <a:r>
              <a:rPr lang="en-US" smtClean="0"/>
              <a:t>Click to edit Master text styles</a:t>
            </a:r>
          </a:p>
        </p:txBody>
      </p:sp>
      <p:sp>
        <p:nvSpPr>
          <p:cNvPr id="36" name="Google Shape;36;p7"/>
          <p:cNvSpPr txBox="1">
            <a:spLocks noGrp="1"/>
          </p:cNvSpPr>
          <p:nvPr>
            <p:ph type="title"/>
          </p:nvPr>
        </p:nvSpPr>
        <p:spPr>
          <a:xfrm>
            <a:off x="2944533" y="720000"/>
            <a:ext cx="6302800" cy="5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44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266409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t="29" b="19"/>
          <a:stretch/>
        </p:blipFill>
        <p:spPr>
          <a:xfrm>
            <a:off x="-65400" y="-31900"/>
            <a:ext cx="12322800" cy="6921800"/>
          </a:xfrm>
          <a:prstGeom prst="rect">
            <a:avLst/>
          </a:prstGeom>
          <a:noFill/>
          <a:ln>
            <a:noFill/>
          </a:ln>
        </p:spPr>
      </p:pic>
      <p:sp>
        <p:nvSpPr>
          <p:cNvPr id="39" name="Google Shape;39;p8"/>
          <p:cNvSpPr txBox="1">
            <a:spLocks noGrp="1"/>
          </p:cNvSpPr>
          <p:nvPr>
            <p:ph type="title"/>
          </p:nvPr>
        </p:nvSpPr>
        <p:spPr>
          <a:xfrm>
            <a:off x="2515000" y="2038400"/>
            <a:ext cx="7162000" cy="27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Font typeface="Alice"/>
              <a:buNone/>
              <a:defRPr sz="10666">
                <a:latin typeface="Alice"/>
                <a:ea typeface="Alice"/>
                <a:cs typeface="Alice"/>
                <a:sym typeface="Alice"/>
              </a:defRPr>
            </a:lvl1pPr>
            <a:lvl2pPr lvl="1" algn="ctr" rtl="0">
              <a:spcBef>
                <a:spcPts val="0"/>
              </a:spcBef>
              <a:spcAft>
                <a:spcPts val="0"/>
              </a:spcAft>
              <a:buSzPts val="9600"/>
              <a:buFont typeface="Alice"/>
              <a:buNone/>
              <a:defRPr sz="12800">
                <a:latin typeface="Alice"/>
                <a:ea typeface="Alice"/>
                <a:cs typeface="Alice"/>
                <a:sym typeface="Alice"/>
              </a:defRPr>
            </a:lvl2pPr>
            <a:lvl3pPr lvl="2" algn="ctr" rtl="0">
              <a:spcBef>
                <a:spcPts val="0"/>
              </a:spcBef>
              <a:spcAft>
                <a:spcPts val="0"/>
              </a:spcAft>
              <a:buSzPts val="9600"/>
              <a:buFont typeface="Alice"/>
              <a:buNone/>
              <a:defRPr sz="12800">
                <a:latin typeface="Alice"/>
                <a:ea typeface="Alice"/>
                <a:cs typeface="Alice"/>
                <a:sym typeface="Alice"/>
              </a:defRPr>
            </a:lvl3pPr>
            <a:lvl4pPr lvl="3" algn="ctr" rtl="0">
              <a:spcBef>
                <a:spcPts val="0"/>
              </a:spcBef>
              <a:spcAft>
                <a:spcPts val="0"/>
              </a:spcAft>
              <a:buSzPts val="9600"/>
              <a:buFont typeface="Alice"/>
              <a:buNone/>
              <a:defRPr sz="12800">
                <a:latin typeface="Alice"/>
                <a:ea typeface="Alice"/>
                <a:cs typeface="Alice"/>
                <a:sym typeface="Alice"/>
              </a:defRPr>
            </a:lvl4pPr>
            <a:lvl5pPr lvl="4" algn="ctr" rtl="0">
              <a:spcBef>
                <a:spcPts val="0"/>
              </a:spcBef>
              <a:spcAft>
                <a:spcPts val="0"/>
              </a:spcAft>
              <a:buSzPts val="9600"/>
              <a:buFont typeface="Alice"/>
              <a:buNone/>
              <a:defRPr sz="12800">
                <a:latin typeface="Alice"/>
                <a:ea typeface="Alice"/>
                <a:cs typeface="Alice"/>
                <a:sym typeface="Alice"/>
              </a:defRPr>
            </a:lvl5pPr>
            <a:lvl6pPr lvl="5" algn="ctr" rtl="0">
              <a:spcBef>
                <a:spcPts val="0"/>
              </a:spcBef>
              <a:spcAft>
                <a:spcPts val="0"/>
              </a:spcAft>
              <a:buSzPts val="9600"/>
              <a:buFont typeface="Alice"/>
              <a:buNone/>
              <a:defRPr sz="12800">
                <a:latin typeface="Alice"/>
                <a:ea typeface="Alice"/>
                <a:cs typeface="Alice"/>
                <a:sym typeface="Alice"/>
              </a:defRPr>
            </a:lvl6pPr>
            <a:lvl7pPr lvl="6" algn="ctr" rtl="0">
              <a:spcBef>
                <a:spcPts val="0"/>
              </a:spcBef>
              <a:spcAft>
                <a:spcPts val="0"/>
              </a:spcAft>
              <a:buSzPts val="9600"/>
              <a:buFont typeface="Alice"/>
              <a:buNone/>
              <a:defRPr sz="12800">
                <a:latin typeface="Alice"/>
                <a:ea typeface="Alice"/>
                <a:cs typeface="Alice"/>
                <a:sym typeface="Alice"/>
              </a:defRPr>
            </a:lvl7pPr>
            <a:lvl8pPr lvl="7" algn="ctr" rtl="0">
              <a:spcBef>
                <a:spcPts val="0"/>
              </a:spcBef>
              <a:spcAft>
                <a:spcPts val="0"/>
              </a:spcAft>
              <a:buSzPts val="9600"/>
              <a:buFont typeface="Alice"/>
              <a:buNone/>
              <a:defRPr sz="12800">
                <a:latin typeface="Alice"/>
                <a:ea typeface="Alice"/>
                <a:cs typeface="Alice"/>
                <a:sym typeface="Alice"/>
              </a:defRPr>
            </a:lvl8pPr>
            <a:lvl9pPr lvl="8" algn="ctr" rtl="0">
              <a:spcBef>
                <a:spcPts val="0"/>
              </a:spcBef>
              <a:spcAft>
                <a:spcPts val="0"/>
              </a:spcAft>
              <a:buSzPts val="9600"/>
              <a:buFont typeface="Alice"/>
              <a:buNone/>
              <a:defRPr sz="12800">
                <a:latin typeface="Alice"/>
                <a:ea typeface="Alice"/>
                <a:cs typeface="Alice"/>
                <a:sym typeface="Alice"/>
              </a:defRPr>
            </a:lvl9pPr>
          </a:lstStyle>
          <a:p>
            <a:r>
              <a:rPr lang="en-US" smtClean="0"/>
              <a:t>Click to edit Master title style</a:t>
            </a:r>
            <a:endParaRPr/>
          </a:p>
        </p:txBody>
      </p:sp>
    </p:spTree>
    <p:extLst>
      <p:ext uri="{BB962C8B-B14F-4D97-AF65-F5344CB8AC3E}">
        <p14:creationId xmlns:p14="http://schemas.microsoft.com/office/powerpoint/2010/main" val="2988608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29" r="39"/>
          <a:stretch/>
        </p:blipFill>
        <p:spPr>
          <a:xfrm rot="10800000">
            <a:off x="-46468" y="-21265"/>
            <a:ext cx="12284935" cy="6900532"/>
          </a:xfrm>
          <a:prstGeom prst="rect">
            <a:avLst/>
          </a:prstGeom>
          <a:noFill/>
          <a:ln>
            <a:noFill/>
          </a:ln>
        </p:spPr>
      </p:pic>
      <p:sp>
        <p:nvSpPr>
          <p:cNvPr id="42" name="Google Shape;42;p9"/>
          <p:cNvSpPr txBox="1">
            <a:spLocks noGrp="1"/>
          </p:cNvSpPr>
          <p:nvPr>
            <p:ph type="subTitle" idx="1"/>
          </p:nvPr>
        </p:nvSpPr>
        <p:spPr>
          <a:xfrm>
            <a:off x="1463267" y="3025484"/>
            <a:ext cx="4289600" cy="1805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43" name="Google Shape;43;p9"/>
          <p:cNvSpPr txBox="1">
            <a:spLocks noGrp="1"/>
          </p:cNvSpPr>
          <p:nvPr>
            <p:ph type="title"/>
          </p:nvPr>
        </p:nvSpPr>
        <p:spPr>
          <a:xfrm>
            <a:off x="1463267" y="2026900"/>
            <a:ext cx="5540400" cy="76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5333">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274062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6487649" y="1921404"/>
            <a:ext cx="4190400" cy="301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53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smtClean="0"/>
              <a:t>Click to edit Master title style</a:t>
            </a:r>
            <a:endParaRPr/>
          </a:p>
        </p:txBody>
      </p:sp>
    </p:spTree>
    <p:extLst>
      <p:ext uri="{BB962C8B-B14F-4D97-AF65-F5344CB8AC3E}">
        <p14:creationId xmlns:p14="http://schemas.microsoft.com/office/powerpoint/2010/main" val="1319484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12666" y="0"/>
            <a:ext cx="12217335" cy="6858000"/>
          </a:xfrm>
          <a:prstGeom prst="rect">
            <a:avLst/>
          </a:prstGeom>
          <a:noFill/>
          <a:ln>
            <a:noFill/>
          </a:ln>
        </p:spPr>
      </p:pic>
      <p:sp>
        <p:nvSpPr>
          <p:cNvPr id="48" name="Google Shape;48;p11"/>
          <p:cNvSpPr txBox="1">
            <a:spLocks noGrp="1"/>
          </p:cNvSpPr>
          <p:nvPr>
            <p:ph type="title" hasCustomPrompt="1"/>
          </p:nvPr>
        </p:nvSpPr>
        <p:spPr>
          <a:xfrm>
            <a:off x="2328000" y="2264751"/>
            <a:ext cx="7536000" cy="162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3333">
                <a:latin typeface="Alice"/>
                <a:ea typeface="Alice"/>
                <a:cs typeface="Alice"/>
                <a:sym typeface="Alice"/>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11"/>
          <p:cNvSpPr txBox="1">
            <a:spLocks noGrp="1"/>
          </p:cNvSpPr>
          <p:nvPr>
            <p:ph type="subTitle" idx="1"/>
          </p:nvPr>
        </p:nvSpPr>
        <p:spPr>
          <a:xfrm>
            <a:off x="2327867" y="4069251"/>
            <a:ext cx="7536000" cy="52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solidFill>
                  <a:schemeClr val="dk1"/>
                </a:solidFill>
                <a:latin typeface="Work Sans"/>
                <a:ea typeface="Work Sans"/>
                <a:cs typeface="Work Sans"/>
                <a:sym typeface="Work Sans"/>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smtClean="0"/>
              <a:t>Click to edit Master subtitle style</a:t>
            </a:r>
            <a:endParaRPr/>
          </a:p>
        </p:txBody>
      </p:sp>
    </p:spTree>
    <p:extLst>
      <p:ext uri="{BB962C8B-B14F-4D97-AF65-F5344CB8AC3E}">
        <p14:creationId xmlns:p14="http://schemas.microsoft.com/office/powerpoint/2010/main" val="3677541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4667">
              <a:solidFill>
                <a:srgbClr val="191919"/>
              </a:solidFill>
              <a:latin typeface="Bebas Neue"/>
              <a:ea typeface="Bebas Neue"/>
              <a:cs typeface="Bebas Neue"/>
              <a:sym typeface="Bebas Neue"/>
            </a:endParaRPr>
          </a:p>
        </p:txBody>
      </p:sp>
      <p:sp>
        <p:nvSpPr>
          <p:cNvPr id="7" name="Google Shape;7;p1"/>
          <p:cNvSpPr txBo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33"/>
              </a:spcAft>
              <a:buNone/>
            </a:pPr>
            <a:endParaRPr sz="2400">
              <a:solidFill>
                <a:schemeClr val="dk1"/>
              </a:solidFill>
              <a:latin typeface="Work Sans"/>
              <a:ea typeface="Work Sans"/>
              <a:cs typeface="Work Sans"/>
              <a:sym typeface="Work Sans"/>
            </a:endParaRPr>
          </a:p>
        </p:txBody>
      </p:sp>
      <p:sp>
        <p:nvSpPr>
          <p:cNvPr id="8" name="Google Shape;8;p1"/>
          <p:cNvSpPr txBox="1">
            <a:spLocks noGrp="1"/>
          </p:cNvSpPr>
          <p:nvPr>
            <p:ph type="title"/>
          </p:nvPr>
        </p:nvSpPr>
        <p:spPr>
          <a:xfrm>
            <a:off x="720000" y="960000"/>
            <a:ext cx="107520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300"/>
              <a:buFont typeface="Alice"/>
              <a:buNone/>
              <a:defRPr sz="3300">
                <a:solidFill>
                  <a:schemeClr val="dk1"/>
                </a:solidFill>
                <a:latin typeface="Alice"/>
                <a:ea typeface="Alice"/>
                <a:cs typeface="Alice"/>
                <a:sym typeface="Alic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9" name="Google Shape;9;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rtl="0">
              <a:lnSpc>
                <a:spcPct val="115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rtl="0">
              <a:lnSpc>
                <a:spcPct val="115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extLst>
      <p:ext uri="{BB962C8B-B14F-4D97-AF65-F5344CB8AC3E}">
        <p14:creationId xmlns:p14="http://schemas.microsoft.com/office/powerpoint/2010/main" val="4167844711"/>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7" name="Google Shape;177;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41190532"/>
      </p:ext>
    </p:extLst>
  </p:cSld>
  <p:clrMap bg1="lt1" tx1="dk1" bg2="dk2" tx2="lt2" accent1="accent1" accent2="accent2" accent3="accent3" accent4="accent4" accent5="accent5" accent6="accent6" hlink="hlink" folHlink="folHlink"/>
  <p:sldLayoutIdLst>
    <p:sldLayoutId id="214748369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adobe.com/sea/products/photoshop.html?sdid=12B9DXDJ&amp;mv=search&amp;ef_id=CjwKCAjwmeiIBhA6EiwA-uaeFQ82JLtLy0B-AEeScgJ6j8cRW38fe7XQJGHyeXDwNPNrsFZZ9S4RPhoCQGwQAvD_BwE:G:s&amp;s_kwcid=AL!3085!3!473940109125!e!!g!!adobe%20photoshop!703952628!38400836578&amp;gclid=CjwKCAjwmeiIBhA6EiwA-uaeFQ82JLtLy0B-AEeScgJ6j8cRW38fe7XQJGHyeXDwNPNrsFZZ9S4RPhoCQGwQAvD_BwE#scrol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Adobe Photoshop</a:t>
            </a:r>
            <a:endParaRPr lang="id-ID" dirty="0"/>
          </a:p>
        </p:txBody>
      </p:sp>
      <p:pic>
        <p:nvPicPr>
          <p:cNvPr id="1026" name="Picture 2" descr="Adobe Photoshop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3352" y="3421318"/>
            <a:ext cx="2245295" cy="218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807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800" b="1" dirty="0" smtClean="0"/>
              <a:t>4.    </a:t>
            </a:r>
            <a:r>
              <a:rPr lang="en-US" sz="1800" b="1" dirty="0" err="1" smtClean="0"/>
              <a:t>Kelebihan</a:t>
            </a:r>
            <a:r>
              <a:rPr lang="en-US" sz="1800" b="1" dirty="0" smtClean="0"/>
              <a:t> </a:t>
            </a:r>
            <a:r>
              <a:rPr lang="en-US" sz="1800" b="1" dirty="0" err="1" smtClean="0"/>
              <a:t>dan</a:t>
            </a:r>
            <a:r>
              <a:rPr lang="en-US" sz="1800" b="1" dirty="0" smtClean="0"/>
              <a:t> </a:t>
            </a:r>
            <a:r>
              <a:rPr lang="en-US" sz="1800" b="1" dirty="0" err="1" smtClean="0"/>
              <a:t>Kekurangan</a:t>
            </a:r>
            <a:r>
              <a:rPr lang="en-US" sz="1800" b="1" dirty="0" smtClean="0"/>
              <a:t> Adobe Photoshop</a:t>
            </a:r>
          </a:p>
          <a:p>
            <a:pPr marL="203195" indent="0" algn="just">
              <a:lnSpc>
                <a:spcPct val="150000"/>
              </a:lnSpc>
              <a:buNone/>
            </a:pPr>
            <a:endParaRPr lang="en-US" sz="1400" b="1" dirty="0" smtClean="0"/>
          </a:p>
          <a:p>
            <a:pPr marL="203195" indent="0" fontAlgn="base">
              <a:lnSpc>
                <a:spcPct val="150000"/>
              </a:lnSpc>
              <a:buNone/>
            </a:pPr>
            <a:r>
              <a:rPr lang="en-US" sz="1400" dirty="0"/>
              <a:t>	</a:t>
            </a:r>
            <a:r>
              <a:rPr lang="id-ID" sz="1400" dirty="0" smtClean="0"/>
              <a:t>Kekurangan </a:t>
            </a:r>
            <a:r>
              <a:rPr lang="id-ID" sz="1400" dirty="0"/>
              <a:t>Adobe Photoshop :</a:t>
            </a:r>
          </a:p>
          <a:p>
            <a:pPr lvl="1" fontAlgn="base">
              <a:lnSpc>
                <a:spcPct val="150000"/>
              </a:lnSpc>
            </a:pPr>
            <a:r>
              <a:rPr lang="id-ID" sz="1400" dirty="0"/>
              <a:t>Banyaknya layer yang di gunakan membuat orang bingung ketika menggunakan photoshop.</a:t>
            </a:r>
          </a:p>
          <a:p>
            <a:pPr lvl="1" fontAlgn="base">
              <a:lnSpc>
                <a:spcPct val="150000"/>
              </a:lnSpc>
            </a:pPr>
            <a:r>
              <a:rPr lang="id-ID" sz="1400" dirty="0"/>
              <a:t>Photoshop kurang baik saat digunakan untuk pembuatan majalah dan brosur karena tidak bisa sempurna saat pembuatan paragraf.</a:t>
            </a:r>
          </a:p>
          <a:p>
            <a:pPr lvl="1" fontAlgn="base">
              <a:lnSpc>
                <a:spcPct val="150000"/>
              </a:lnSpc>
            </a:pPr>
            <a:r>
              <a:rPr lang="id-ID" sz="1400" dirty="0"/>
              <a:t>Ukuran yang di butuhkan terlalu besar. Nah jika kita terlalu banyak menggunakan layer maka ukuran di Photoshop akan besar.</a:t>
            </a:r>
          </a:p>
          <a:p>
            <a:pPr lvl="1" fontAlgn="base">
              <a:lnSpc>
                <a:spcPct val="150000"/>
              </a:lnSpc>
            </a:pPr>
            <a:r>
              <a:rPr lang="id-ID" sz="1400" dirty="0"/>
              <a:t>Saat akan mencetak hasil Photoshop kertas yang digunakan relatif sulit</a:t>
            </a:r>
            <a:r>
              <a:rPr lang="id-ID" sz="1400" dirty="0" smtClean="0"/>
              <a:t>.</a:t>
            </a: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811464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algn="just">
              <a:lnSpc>
                <a:spcPct val="150000"/>
              </a:lnSpc>
            </a:pPr>
            <a:r>
              <a:rPr lang="en-US" sz="1400" dirty="0" smtClean="0"/>
              <a:t>Link </a:t>
            </a:r>
            <a:r>
              <a:rPr lang="en-US" sz="1400" dirty="0" err="1" smtClean="0"/>
              <a:t>rekomendasi</a:t>
            </a:r>
            <a:r>
              <a:rPr lang="en-US" sz="1400" dirty="0" smtClean="0"/>
              <a:t> </a:t>
            </a:r>
            <a:r>
              <a:rPr lang="en-US" sz="1400" dirty="0" err="1" smtClean="0"/>
              <a:t>untuk</a:t>
            </a:r>
            <a:r>
              <a:rPr lang="en-US" sz="1400" dirty="0" smtClean="0"/>
              <a:t> </a:t>
            </a:r>
            <a:r>
              <a:rPr lang="en-US" sz="1400" dirty="0" err="1" smtClean="0"/>
              <a:t>instalasi</a:t>
            </a:r>
            <a:r>
              <a:rPr lang="en-US" sz="1400" dirty="0" smtClean="0"/>
              <a:t> </a:t>
            </a:r>
            <a:r>
              <a:rPr lang="en-US" sz="1400" dirty="0" err="1" smtClean="0"/>
              <a:t>adalah</a:t>
            </a:r>
            <a:r>
              <a:rPr lang="en-US" sz="1400" dirty="0"/>
              <a:t> https://</a:t>
            </a:r>
            <a:r>
              <a:rPr lang="en-US" sz="1400" dirty="0" smtClean="0"/>
              <a:t>www.bagas31.info/2019/07/adobe-photoshop-cc-2015-5-17-0-1-full-version.html, </a:t>
            </a:r>
            <a:r>
              <a:rPr lang="en-US" sz="1400" dirty="0" err="1" smtClean="0"/>
              <a:t>lalu</a:t>
            </a:r>
            <a:r>
              <a:rPr lang="en-US" sz="1400" dirty="0" smtClean="0"/>
              <a:t> </a:t>
            </a:r>
            <a:r>
              <a:rPr lang="en-US" sz="1400" dirty="0" err="1" smtClean="0"/>
              <a:t>carilah</a:t>
            </a:r>
            <a:r>
              <a:rPr lang="en-US" sz="1400" dirty="0" smtClean="0"/>
              <a:t> link download </a:t>
            </a:r>
            <a:r>
              <a:rPr lang="en-US" sz="1400" dirty="0" err="1" smtClean="0"/>
              <a:t>seperti</a:t>
            </a:r>
            <a:r>
              <a:rPr lang="en-US" sz="1400" dirty="0" smtClean="0"/>
              <a:t> </a:t>
            </a:r>
            <a:r>
              <a:rPr lang="en-US" sz="1400" dirty="0" err="1" smtClean="0"/>
              <a:t>gambar</a:t>
            </a:r>
            <a:r>
              <a:rPr lang="en-US" sz="1400" dirty="0" smtClean="0"/>
              <a:t> </a:t>
            </a:r>
            <a:r>
              <a:rPr lang="en-US" sz="1400" dirty="0" err="1" smtClean="0"/>
              <a:t>berikut</a:t>
            </a:r>
            <a:r>
              <a:rPr lang="en-US" sz="1400" dirty="0" smtClean="0"/>
              <a:t>:</a:t>
            </a:r>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r>
              <a:rPr lang="en-US" sz="1400" dirty="0" smtClean="0"/>
              <a:t>	</a:t>
            </a:r>
          </a:p>
          <a:p>
            <a:pPr marL="203195" indent="0" algn="just">
              <a:lnSpc>
                <a:spcPct val="150000"/>
              </a:lnSpc>
              <a:buNone/>
            </a:pPr>
            <a:r>
              <a:rPr lang="en-US" sz="1400" dirty="0" smtClean="0"/>
              <a:t>	</a:t>
            </a:r>
            <a:r>
              <a:rPr lang="en-US" sz="1400" dirty="0" err="1" smtClean="0"/>
              <a:t>Disarankan</a:t>
            </a:r>
            <a:r>
              <a:rPr lang="en-US" sz="1400" dirty="0" smtClean="0"/>
              <a:t> </a:t>
            </a:r>
            <a:r>
              <a:rPr lang="en-US" sz="1400" dirty="0" err="1" smtClean="0"/>
              <a:t>untuk</a:t>
            </a:r>
            <a:r>
              <a:rPr lang="en-US" sz="1400" dirty="0" smtClean="0"/>
              <a:t> </a:t>
            </a:r>
            <a:r>
              <a:rPr lang="en-US" sz="1400" dirty="0" err="1" smtClean="0"/>
              <a:t>memilih</a:t>
            </a:r>
            <a:r>
              <a:rPr lang="en-US" sz="1400" dirty="0" smtClean="0"/>
              <a:t> yang 64-bit </a:t>
            </a:r>
            <a:r>
              <a:rPr lang="en-US" sz="1400" dirty="0" err="1" smtClean="0"/>
              <a:t>dengan</a:t>
            </a:r>
            <a:r>
              <a:rPr lang="en-US" sz="1400" dirty="0" smtClean="0"/>
              <a:t> </a:t>
            </a:r>
            <a:r>
              <a:rPr lang="en-US" sz="1400" dirty="0" err="1" smtClean="0"/>
              <a:t>instalasi</a:t>
            </a:r>
            <a:r>
              <a:rPr lang="en-US" sz="1400" dirty="0" smtClean="0"/>
              <a:t> </a:t>
            </a:r>
            <a:r>
              <a:rPr lang="en-US" sz="1400" dirty="0" err="1" smtClean="0"/>
              <a:t>Gdrive</a:t>
            </a:r>
            <a:endParaRPr lang="en-US" sz="1400" dirty="0" smtClean="0"/>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pic>
        <p:nvPicPr>
          <p:cNvPr id="5" name="Picture 4"/>
          <p:cNvPicPr>
            <a:picLocks noChangeAspect="1"/>
          </p:cNvPicPr>
          <p:nvPr/>
        </p:nvPicPr>
        <p:blipFill>
          <a:blip r:embed="rId2"/>
          <a:stretch>
            <a:fillRect/>
          </a:stretch>
        </p:blipFill>
        <p:spPr>
          <a:xfrm>
            <a:off x="3705225" y="3018366"/>
            <a:ext cx="4781550" cy="1600200"/>
          </a:xfrm>
          <a:prstGeom prst="rect">
            <a:avLst/>
          </a:prstGeom>
        </p:spPr>
      </p:pic>
    </p:spTree>
    <p:extLst>
      <p:ext uri="{BB962C8B-B14F-4D97-AF65-F5344CB8AC3E}">
        <p14:creationId xmlns:p14="http://schemas.microsoft.com/office/powerpoint/2010/main" val="1521223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algn="just">
              <a:lnSpc>
                <a:spcPct val="150000"/>
              </a:lnSpc>
              <a:buFont typeface="+mj-lt"/>
              <a:buAutoNum type="arabicPeriod" startAt="2"/>
            </a:pPr>
            <a:r>
              <a:rPr lang="en-US" sz="1400" dirty="0" err="1" smtClean="0"/>
              <a:t>Setelah</a:t>
            </a:r>
            <a:r>
              <a:rPr lang="en-US" sz="1400" dirty="0" smtClean="0"/>
              <a:t> download </a:t>
            </a:r>
            <a:r>
              <a:rPr lang="en-US" sz="1400" dirty="0" err="1" smtClean="0"/>
              <a:t>selesai</a:t>
            </a:r>
            <a:r>
              <a:rPr lang="en-US" sz="1400" dirty="0" smtClean="0"/>
              <a:t> extract file </a:t>
            </a:r>
            <a:r>
              <a:rPr lang="en-US" sz="1400" dirty="0" err="1" smtClean="0"/>
              <a:t>dengan</a:t>
            </a:r>
            <a:r>
              <a:rPr lang="en-US" sz="1400" dirty="0" smtClean="0"/>
              <a:t> WinRAR di folder </a:t>
            </a:r>
            <a:r>
              <a:rPr lang="en-US" sz="1400" dirty="0" err="1" smtClean="0"/>
              <a:t>tujuan</a:t>
            </a:r>
            <a:r>
              <a:rPr lang="en-US" sz="1400" dirty="0" smtClean="0"/>
              <a:t>.</a:t>
            </a:r>
          </a:p>
          <a:p>
            <a:pPr algn="just">
              <a:lnSpc>
                <a:spcPct val="150000"/>
              </a:lnSpc>
              <a:buFont typeface="+mj-lt"/>
              <a:buAutoNum type="arabicPeriod" startAt="2"/>
            </a:pPr>
            <a:r>
              <a:rPr lang="en-US" sz="1400" dirty="0" err="1" smtClean="0"/>
              <a:t>Buka</a:t>
            </a:r>
            <a:r>
              <a:rPr lang="en-US" sz="1400" dirty="0" smtClean="0"/>
              <a:t> file </a:t>
            </a:r>
            <a:r>
              <a:rPr lang="en-US" sz="1400" dirty="0" err="1" smtClean="0"/>
              <a:t>tersebut</a:t>
            </a:r>
            <a:r>
              <a:rPr lang="en-US" sz="1400" dirty="0" smtClean="0"/>
              <a:t> </a:t>
            </a:r>
            <a:r>
              <a:rPr lang="en-US" sz="1400" dirty="0" err="1" smtClean="0"/>
              <a:t>lalu</a:t>
            </a:r>
            <a:r>
              <a:rPr lang="en-US" sz="1400" dirty="0" smtClean="0"/>
              <a:t> </a:t>
            </a:r>
            <a:r>
              <a:rPr lang="en-US" sz="1400" dirty="0" err="1" smtClean="0"/>
              <a:t>pilih</a:t>
            </a:r>
            <a:r>
              <a:rPr lang="en-US" sz="1400" dirty="0" smtClean="0"/>
              <a:t> set-up</a:t>
            </a:r>
          </a:p>
          <a:p>
            <a:pPr marL="203195" indent="0" algn="just">
              <a:lnSpc>
                <a:spcPct val="150000"/>
              </a:lnSpc>
              <a:buNone/>
            </a:pPr>
            <a:endParaRPr lang="en-US" sz="1400" b="1" dirty="0" smtClean="0"/>
          </a:p>
          <a:p>
            <a:pPr algn="just">
              <a:lnSpc>
                <a:spcPct val="150000"/>
              </a:lnSpc>
              <a:buFont typeface="+mj-lt"/>
              <a:buAutoNum type="arabicPeriod" startAt="2"/>
            </a:pPr>
            <a:endParaRPr lang="en-US" sz="1400" dirty="0" smtClean="0"/>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pic>
        <p:nvPicPr>
          <p:cNvPr id="6" name="Picture 5"/>
          <p:cNvPicPr>
            <a:picLocks noChangeAspect="1"/>
          </p:cNvPicPr>
          <p:nvPr/>
        </p:nvPicPr>
        <p:blipFill>
          <a:blip r:embed="rId2"/>
          <a:stretch>
            <a:fillRect/>
          </a:stretch>
        </p:blipFill>
        <p:spPr>
          <a:xfrm>
            <a:off x="2448613" y="2675466"/>
            <a:ext cx="7119525" cy="4004733"/>
          </a:xfrm>
          <a:prstGeom prst="rect">
            <a:avLst/>
          </a:prstGeom>
        </p:spPr>
      </p:pic>
    </p:spTree>
    <p:extLst>
      <p:ext uri="{BB962C8B-B14F-4D97-AF65-F5344CB8AC3E}">
        <p14:creationId xmlns:p14="http://schemas.microsoft.com/office/powerpoint/2010/main" val="990718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384800" y="1469566"/>
            <a:ext cx="6146799"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algn="just">
              <a:lnSpc>
                <a:spcPct val="150000"/>
              </a:lnSpc>
              <a:buFont typeface="+mj-lt"/>
              <a:buAutoNum type="arabicPeriod" startAt="4"/>
            </a:pPr>
            <a:r>
              <a:rPr lang="en-US" sz="1400" dirty="0" err="1" smtClean="0"/>
              <a:t>Jalankan</a:t>
            </a:r>
            <a:r>
              <a:rPr lang="en-US" sz="1400" dirty="0" smtClean="0"/>
              <a:t> set-up </a:t>
            </a:r>
            <a:r>
              <a:rPr lang="en-US" sz="1400" dirty="0" err="1" smtClean="0"/>
              <a:t>maka</a:t>
            </a:r>
            <a:r>
              <a:rPr lang="en-US" sz="1400" dirty="0" smtClean="0"/>
              <a:t> </a:t>
            </a:r>
            <a:r>
              <a:rPr lang="en-US" sz="1400" dirty="0" err="1" smtClean="0"/>
              <a:t>akan</a:t>
            </a:r>
            <a:r>
              <a:rPr lang="en-US" sz="1400" dirty="0" smtClean="0"/>
              <a:t> </a:t>
            </a:r>
            <a:r>
              <a:rPr lang="en-US" sz="1400" dirty="0" err="1" smtClean="0"/>
              <a:t>muncul</a:t>
            </a:r>
            <a:r>
              <a:rPr lang="en-US" sz="1400" dirty="0" smtClean="0"/>
              <a:t> </a:t>
            </a:r>
            <a:r>
              <a:rPr lang="en-US" sz="1400" dirty="0" err="1" smtClean="0"/>
              <a:t>tampilan</a:t>
            </a:r>
            <a:r>
              <a:rPr lang="en-US" sz="1400" dirty="0" smtClean="0"/>
              <a:t> </a:t>
            </a:r>
            <a:r>
              <a:rPr lang="en-US" sz="1400" dirty="0" err="1" smtClean="0"/>
              <a:t>seperti</a:t>
            </a:r>
            <a:r>
              <a:rPr lang="en-US" sz="1400" dirty="0" smtClean="0"/>
              <a:t> </a:t>
            </a:r>
            <a:r>
              <a:rPr lang="en-US" sz="1400" dirty="0" err="1" smtClean="0"/>
              <a:t>gambar</a:t>
            </a:r>
            <a:r>
              <a:rPr lang="en-US" sz="1400" dirty="0" smtClean="0"/>
              <a:t> di </a:t>
            </a:r>
            <a:r>
              <a:rPr lang="en-US" sz="1400" dirty="0" err="1" smtClean="0"/>
              <a:t>samping</a:t>
            </a:r>
            <a:r>
              <a:rPr lang="en-US" sz="1400" dirty="0" smtClean="0"/>
              <a:t>, </a:t>
            </a:r>
            <a:r>
              <a:rPr lang="en-US" sz="1400" dirty="0" err="1" smtClean="0"/>
              <a:t>tunggu</a:t>
            </a:r>
            <a:r>
              <a:rPr lang="en-US" sz="1400" dirty="0" smtClean="0"/>
              <a:t> </a:t>
            </a:r>
            <a:r>
              <a:rPr lang="en-US" sz="1400" dirty="0" err="1" smtClean="0"/>
              <a:t>hingga</a:t>
            </a:r>
            <a:r>
              <a:rPr lang="en-US" sz="1400" dirty="0" smtClean="0"/>
              <a:t> 100%</a:t>
            </a:r>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pic>
        <p:nvPicPr>
          <p:cNvPr id="5" name="Picture 4"/>
          <p:cNvPicPr>
            <a:picLocks noChangeAspect="1"/>
          </p:cNvPicPr>
          <p:nvPr/>
        </p:nvPicPr>
        <p:blipFill>
          <a:blip r:embed="rId2"/>
          <a:stretch>
            <a:fillRect/>
          </a:stretch>
        </p:blipFill>
        <p:spPr>
          <a:xfrm>
            <a:off x="1279698" y="1469566"/>
            <a:ext cx="3177473" cy="5024291"/>
          </a:xfrm>
          <a:prstGeom prst="rect">
            <a:avLst/>
          </a:prstGeom>
        </p:spPr>
      </p:pic>
    </p:spTree>
    <p:extLst>
      <p:ext uri="{BB962C8B-B14F-4D97-AF65-F5344CB8AC3E}">
        <p14:creationId xmlns:p14="http://schemas.microsoft.com/office/powerpoint/2010/main" val="2219598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algn="just" fontAlgn="base">
              <a:lnSpc>
                <a:spcPct val="150000"/>
              </a:lnSpc>
              <a:buFont typeface="+mj-lt"/>
              <a:buAutoNum type="arabicPeriod" startAt="5"/>
            </a:pPr>
            <a:r>
              <a:rPr lang="id-ID" sz="1400" dirty="0" smtClean="0"/>
              <a:t>Setelah proses </a:t>
            </a:r>
            <a:r>
              <a:rPr lang="id-ID" sz="1400" dirty="0"/>
              <a:t>selesai, akan muncul pilihan untuk </a:t>
            </a:r>
            <a:r>
              <a:rPr lang="id-ID" sz="1400" b="1" dirty="0"/>
              <a:t>Sign In </a:t>
            </a:r>
            <a:r>
              <a:rPr lang="id-ID" sz="1400" dirty="0"/>
              <a:t>dan </a:t>
            </a:r>
            <a:r>
              <a:rPr lang="id-ID" sz="1400" b="1" dirty="0"/>
              <a:t>Sign In Later</a:t>
            </a:r>
            <a:r>
              <a:rPr lang="id-ID" sz="1400" dirty="0"/>
              <a:t>. Pilih saja </a:t>
            </a:r>
            <a:r>
              <a:rPr lang="id-ID" sz="1400" b="1" dirty="0"/>
              <a:t>SIGN IN </a:t>
            </a:r>
            <a:r>
              <a:rPr lang="id-ID" sz="1400" b="1" dirty="0" smtClean="0"/>
              <a:t>LATER</a:t>
            </a:r>
            <a:endParaRPr lang="en-US" sz="1400" b="1" dirty="0" smtClean="0"/>
          </a:p>
          <a:p>
            <a:pPr marL="203195" indent="0" algn="just" fontAlgn="base">
              <a:lnSpc>
                <a:spcPct val="150000"/>
              </a:lnSpc>
              <a:buNone/>
            </a:pPr>
            <a:endParaRPr lang="id-ID" sz="1400" dirty="0"/>
          </a:p>
          <a:p>
            <a:pPr algn="just" fontAlgn="base">
              <a:lnSpc>
                <a:spcPct val="150000"/>
              </a:lnSpc>
              <a:buAutoNum type="arabicPeriod" startAt="5"/>
            </a:pPr>
            <a:endParaRPr lang="en-US" sz="1400" dirty="0" smtClean="0"/>
          </a:p>
          <a:p>
            <a:pPr algn="just" fontAlgn="base">
              <a:lnSpc>
                <a:spcPct val="150000"/>
              </a:lnSpc>
              <a:buAutoNum type="arabicPeriod" startAt="5"/>
            </a:pPr>
            <a:endParaRPr lang="en-US" sz="1400" dirty="0"/>
          </a:p>
          <a:p>
            <a:pPr algn="just" fontAlgn="base">
              <a:lnSpc>
                <a:spcPct val="150000"/>
              </a:lnSpc>
              <a:buAutoNum type="arabicPeriod" startAt="5"/>
            </a:pPr>
            <a:endParaRPr lang="en-US" sz="1400" dirty="0" smtClean="0"/>
          </a:p>
          <a:p>
            <a:pPr algn="just" fontAlgn="base">
              <a:lnSpc>
                <a:spcPct val="150000"/>
              </a:lnSpc>
              <a:buAutoNum type="arabicPeriod" startAt="5"/>
            </a:pPr>
            <a:endParaRPr lang="en-US" sz="1400" dirty="0"/>
          </a:p>
          <a:p>
            <a:pPr algn="just" fontAlgn="base">
              <a:lnSpc>
                <a:spcPct val="150000"/>
              </a:lnSpc>
              <a:buAutoNum type="arabicPeriod" startAt="5"/>
            </a:pPr>
            <a:endParaRPr lang="en-US" sz="1400" dirty="0" smtClean="0"/>
          </a:p>
          <a:p>
            <a:pPr algn="just" fontAlgn="base">
              <a:lnSpc>
                <a:spcPct val="150000"/>
              </a:lnSpc>
              <a:buAutoNum type="arabicPeriod" startAt="5"/>
            </a:pPr>
            <a:endParaRPr lang="en-US" sz="1400" dirty="0"/>
          </a:p>
          <a:p>
            <a:pPr algn="just" fontAlgn="base">
              <a:lnSpc>
                <a:spcPct val="150000"/>
              </a:lnSpc>
              <a:buAutoNum type="arabicPeriod" startAt="5"/>
            </a:pPr>
            <a:endParaRPr lang="en-US" sz="1400" dirty="0" smtClean="0"/>
          </a:p>
          <a:p>
            <a:pPr algn="just" fontAlgn="base">
              <a:lnSpc>
                <a:spcPct val="150000"/>
              </a:lnSpc>
              <a:buAutoNum type="arabicPeriod" startAt="5"/>
            </a:pPr>
            <a:endParaRPr lang="en-US" sz="1400" dirty="0"/>
          </a:p>
          <a:p>
            <a:pPr algn="just" fontAlgn="base">
              <a:lnSpc>
                <a:spcPct val="150000"/>
              </a:lnSpc>
              <a:buAutoNum type="arabicPeriod" startAt="5"/>
            </a:pPr>
            <a:endParaRPr lang="en-US" sz="1400" dirty="0" smtClean="0"/>
          </a:p>
          <a:p>
            <a:pPr algn="just" fontAlgn="base">
              <a:lnSpc>
                <a:spcPct val="150000"/>
              </a:lnSpc>
              <a:buAutoNum type="arabicPeriod" startAt="5"/>
            </a:pPr>
            <a:endParaRPr lang="en-US" sz="1400" dirty="0"/>
          </a:p>
          <a:p>
            <a:pPr algn="just" fontAlgn="base">
              <a:lnSpc>
                <a:spcPct val="150000"/>
              </a:lnSpc>
              <a:buFont typeface="+mj-lt"/>
              <a:buAutoNum type="arabicPeriod" startAt="6"/>
            </a:pPr>
            <a:endParaRPr lang="en-US" sz="1400" dirty="0" smtClean="0"/>
          </a:p>
          <a:p>
            <a:pPr algn="just" fontAlgn="base">
              <a:lnSpc>
                <a:spcPct val="150000"/>
              </a:lnSpc>
              <a:buFont typeface="+mj-lt"/>
              <a:buAutoNum type="arabicPeriod" startAt="6"/>
            </a:pPr>
            <a:r>
              <a:rPr lang="id-ID" sz="1400" dirty="0" smtClean="0"/>
              <a:t>Kemudian </a:t>
            </a:r>
            <a:r>
              <a:rPr lang="id-ID" sz="1400" dirty="0"/>
              <a:t>pilih pada </a:t>
            </a:r>
            <a:r>
              <a:rPr lang="id-ID" sz="1400" b="1" dirty="0"/>
              <a:t>Start Trial</a:t>
            </a:r>
            <a:endParaRPr lang="id-ID" sz="1400" dirty="0"/>
          </a:p>
          <a:p>
            <a:pPr algn="just" fontAlgn="base">
              <a:lnSpc>
                <a:spcPct val="150000"/>
              </a:lnSpc>
              <a:buAutoNum type="arabicPeriod" startAt="6"/>
            </a:pPr>
            <a:r>
              <a:rPr lang="id-ID" sz="1400" dirty="0"/>
              <a:t>Setelah itu tutup Photoshop yang </a:t>
            </a:r>
            <a:r>
              <a:rPr lang="id-ID" sz="1400" dirty="0" smtClean="0"/>
              <a:t>terbuka</a:t>
            </a: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pic>
        <p:nvPicPr>
          <p:cNvPr id="4" name="Picture 3"/>
          <p:cNvPicPr>
            <a:picLocks noChangeAspect="1"/>
          </p:cNvPicPr>
          <p:nvPr/>
        </p:nvPicPr>
        <p:blipFill>
          <a:blip r:embed="rId2"/>
          <a:stretch>
            <a:fillRect/>
          </a:stretch>
        </p:blipFill>
        <p:spPr>
          <a:xfrm>
            <a:off x="1702922" y="2283316"/>
            <a:ext cx="4393077" cy="3583131"/>
          </a:xfrm>
          <a:prstGeom prst="rect">
            <a:avLst/>
          </a:prstGeom>
        </p:spPr>
      </p:pic>
    </p:spTree>
    <p:extLst>
      <p:ext uri="{BB962C8B-B14F-4D97-AF65-F5344CB8AC3E}">
        <p14:creationId xmlns:p14="http://schemas.microsoft.com/office/powerpoint/2010/main" val="4142274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algn="just">
              <a:lnSpc>
                <a:spcPct val="150000"/>
              </a:lnSpc>
              <a:buFont typeface="+mj-lt"/>
              <a:buAutoNum type="arabicPeriod" startAt="8"/>
            </a:pPr>
            <a:r>
              <a:rPr lang="sv-SE" sz="1400" dirty="0"/>
              <a:t>Buka Folder Patch dan buka Patch </a:t>
            </a:r>
            <a:r>
              <a:rPr lang="sv-SE" sz="1400" dirty="0" smtClean="0"/>
              <a:t>nya</a:t>
            </a:r>
          </a:p>
          <a:p>
            <a:pPr marL="203195" indent="0" algn="just">
              <a:lnSpc>
                <a:spcPct val="150000"/>
              </a:lnSpc>
              <a:buNone/>
            </a:pPr>
            <a:endParaRPr lang="sv-SE" sz="1400" dirty="0"/>
          </a:p>
          <a:p>
            <a:pPr marL="203195" indent="0" algn="just">
              <a:lnSpc>
                <a:spcPct val="150000"/>
              </a:lnSpc>
              <a:buNone/>
            </a:pPr>
            <a:endParaRPr lang="en-US" sz="1400" dirty="0" smtClean="0"/>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pic>
        <p:nvPicPr>
          <p:cNvPr id="13" name="Picture 12"/>
          <p:cNvPicPr>
            <a:picLocks noChangeAspect="1"/>
          </p:cNvPicPr>
          <p:nvPr/>
        </p:nvPicPr>
        <p:blipFill>
          <a:blip r:embed="rId2"/>
          <a:stretch>
            <a:fillRect/>
          </a:stretch>
        </p:blipFill>
        <p:spPr>
          <a:xfrm>
            <a:off x="1574801" y="2281237"/>
            <a:ext cx="9271000" cy="2062163"/>
          </a:xfrm>
          <a:prstGeom prst="rect">
            <a:avLst/>
          </a:prstGeom>
        </p:spPr>
      </p:pic>
    </p:spTree>
    <p:extLst>
      <p:ext uri="{BB962C8B-B14F-4D97-AF65-F5344CB8AC3E}">
        <p14:creationId xmlns:p14="http://schemas.microsoft.com/office/powerpoint/2010/main" val="745981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algn="just">
              <a:lnSpc>
                <a:spcPct val="150000"/>
              </a:lnSpc>
              <a:buFont typeface="+mj-lt"/>
              <a:buAutoNum type="arabicPeriod" startAt="9"/>
            </a:pPr>
            <a:r>
              <a:rPr lang="id-ID" sz="1400" dirty="0"/>
              <a:t>Pada Apps, pilih seperti gambar dibawah ini, kemudian pilih </a:t>
            </a:r>
            <a:r>
              <a:rPr lang="id-ID" sz="1400" b="1" dirty="0"/>
              <a:t>Install</a:t>
            </a:r>
            <a:endParaRPr lang="sv-SE"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pic>
        <p:nvPicPr>
          <p:cNvPr id="10" name="Picture 9"/>
          <p:cNvPicPr>
            <a:picLocks noChangeAspect="1"/>
          </p:cNvPicPr>
          <p:nvPr/>
        </p:nvPicPr>
        <p:blipFill>
          <a:blip r:embed="rId2"/>
          <a:stretch>
            <a:fillRect/>
          </a:stretch>
        </p:blipFill>
        <p:spPr>
          <a:xfrm>
            <a:off x="2074861" y="2387600"/>
            <a:ext cx="3876675" cy="4114800"/>
          </a:xfrm>
          <a:prstGeom prst="rect">
            <a:avLst/>
          </a:prstGeom>
        </p:spPr>
      </p:pic>
    </p:spTree>
    <p:extLst>
      <p:ext uri="{BB962C8B-B14F-4D97-AF65-F5344CB8AC3E}">
        <p14:creationId xmlns:p14="http://schemas.microsoft.com/office/powerpoint/2010/main" val="1801687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400" dirty="0" smtClean="0"/>
              <a:t>Cara </a:t>
            </a:r>
            <a:r>
              <a:rPr lang="en-US" sz="1400" dirty="0" err="1" smtClean="0"/>
              <a:t>instalasi</a:t>
            </a:r>
            <a:r>
              <a:rPr lang="en-US" sz="1400" dirty="0" smtClean="0"/>
              <a:t> Adobe Photoshop:</a:t>
            </a:r>
          </a:p>
          <a:p>
            <a:pPr fontAlgn="base">
              <a:lnSpc>
                <a:spcPct val="150000"/>
              </a:lnSpc>
              <a:buFont typeface="+mj-lt"/>
              <a:buAutoNum type="arabicPeriod" startAt="10"/>
            </a:pPr>
            <a:r>
              <a:rPr lang="id-ID" sz="1400" dirty="0"/>
              <a:t>Kemudian, kalian akan diminta untuk mencari file .dll yang diminta</a:t>
            </a:r>
          </a:p>
          <a:p>
            <a:pPr fontAlgn="base">
              <a:lnSpc>
                <a:spcPct val="150000"/>
              </a:lnSpc>
              <a:buFont typeface="+mj-lt"/>
              <a:buAutoNum type="arabicPeriod" startAt="10"/>
            </a:pPr>
            <a:r>
              <a:rPr lang="id-ID" sz="1400" dirty="0"/>
              <a:t>Arahkan ke Directori Install Photoshop nya </a:t>
            </a:r>
            <a:r>
              <a:rPr lang="id-ID" sz="1400" i="1" dirty="0"/>
              <a:t>(C:\Program Files\Adobe\Adobe Photoshop CC 2015.5</a:t>
            </a:r>
            <a:r>
              <a:rPr lang="id-ID" sz="1400" i="1" dirty="0" smtClean="0"/>
              <a:t>)</a:t>
            </a:r>
            <a:r>
              <a:rPr lang="en-US" sz="1400" i="1" dirty="0" smtClean="0"/>
              <a:t>, </a:t>
            </a:r>
            <a:r>
              <a:rPr lang="en-US" sz="1400" dirty="0" err="1" smtClean="0"/>
              <a:t>klik</a:t>
            </a:r>
            <a:r>
              <a:rPr lang="en-US" sz="1400" dirty="0" smtClean="0"/>
              <a:t> file amtlib.dll </a:t>
            </a:r>
            <a:r>
              <a:rPr lang="en-US" sz="1400" dirty="0" err="1" smtClean="0"/>
              <a:t>lalu</a:t>
            </a:r>
            <a:r>
              <a:rPr lang="en-US" sz="1400" dirty="0" smtClean="0"/>
              <a:t> open.</a:t>
            </a:r>
            <a:endParaRPr lang="id-ID" sz="1400" dirty="0"/>
          </a:p>
          <a:p>
            <a:pPr fontAlgn="base">
              <a:lnSpc>
                <a:spcPct val="150000"/>
              </a:lnSpc>
              <a:buFont typeface="+mj-lt"/>
              <a:buAutoNum type="arabicPeriod" startAt="10"/>
            </a:pPr>
            <a:r>
              <a:rPr lang="id-ID" sz="1400" dirty="0"/>
              <a:t>Enjoy Full Version</a:t>
            </a:r>
          </a:p>
          <a:p>
            <a:pPr fontAlgn="base">
              <a:lnSpc>
                <a:spcPct val="150000"/>
              </a:lnSpc>
              <a:buFont typeface="+mj-lt"/>
              <a:buAutoNum type="arabicPeriod" startAt="10"/>
            </a:pPr>
            <a:r>
              <a:rPr lang="id-ID" sz="1400" dirty="0" smtClean="0"/>
              <a:t>Finish</a:t>
            </a:r>
            <a:endParaRPr lang="en-US" sz="1400" dirty="0" smtClean="0"/>
          </a:p>
          <a:p>
            <a:pPr fontAlgn="base">
              <a:lnSpc>
                <a:spcPct val="150000"/>
              </a:lnSpc>
              <a:buFont typeface="+mj-lt"/>
              <a:buAutoNum type="arabicPeriod" startAt="10"/>
            </a:pPr>
            <a:endParaRPr lang="en-US" sz="1400" dirty="0"/>
          </a:p>
          <a:p>
            <a:pPr fontAlgn="base">
              <a:lnSpc>
                <a:spcPct val="150000"/>
              </a:lnSpc>
              <a:buFont typeface="+mj-lt"/>
              <a:buAutoNum type="arabicPeriod" startAt="10"/>
            </a:pPr>
            <a:endParaRPr lang="en-US" sz="1400" dirty="0" smtClean="0"/>
          </a:p>
          <a:p>
            <a:pPr marL="203195" indent="0" algn="just" fontAlgn="base">
              <a:lnSpc>
                <a:spcPct val="150000"/>
              </a:lnSpc>
              <a:buNone/>
            </a:pPr>
            <a:r>
              <a:rPr lang="en-US" sz="1400" dirty="0" smtClean="0"/>
              <a:t>*</a:t>
            </a:r>
            <a:r>
              <a:rPr lang="en-US" sz="1400" i="1" dirty="0" smtClean="0"/>
              <a:t>Warning: Cara </a:t>
            </a:r>
            <a:r>
              <a:rPr lang="en-US" sz="1400" i="1" dirty="0" err="1" smtClean="0"/>
              <a:t>ini</a:t>
            </a:r>
            <a:r>
              <a:rPr lang="en-US" sz="1400" i="1" dirty="0" smtClean="0"/>
              <a:t> </a:t>
            </a:r>
            <a:r>
              <a:rPr lang="en-US" sz="1400" i="1" dirty="0" err="1" smtClean="0"/>
              <a:t>adalah</a:t>
            </a:r>
            <a:r>
              <a:rPr lang="en-US" sz="1400" i="1" dirty="0" smtClean="0"/>
              <a:t> </a:t>
            </a:r>
            <a:r>
              <a:rPr lang="en-US" sz="1400" i="1" dirty="0" err="1" smtClean="0"/>
              <a:t>cara</a:t>
            </a:r>
            <a:r>
              <a:rPr lang="en-US" sz="1400" i="1" dirty="0" smtClean="0"/>
              <a:t> </a:t>
            </a:r>
            <a:r>
              <a:rPr lang="en-US" sz="1400" i="1" dirty="0" err="1" smtClean="0"/>
              <a:t>instalasi</a:t>
            </a:r>
            <a:r>
              <a:rPr lang="en-US" sz="1400" i="1" dirty="0" smtClean="0"/>
              <a:t> </a:t>
            </a:r>
            <a:r>
              <a:rPr lang="en-US" sz="1400" i="1" dirty="0" err="1" smtClean="0"/>
              <a:t>versi</a:t>
            </a:r>
            <a:r>
              <a:rPr lang="en-US" sz="1400" i="1" dirty="0" smtClean="0"/>
              <a:t> gratis (</a:t>
            </a:r>
            <a:r>
              <a:rPr lang="en-US" sz="1400" i="1" dirty="0" err="1" smtClean="0"/>
              <a:t>bajakan</a:t>
            </a:r>
            <a:r>
              <a:rPr lang="en-US" sz="1400" i="1" dirty="0" smtClean="0"/>
              <a:t>), </a:t>
            </a:r>
            <a:r>
              <a:rPr lang="en-US" sz="1400" i="1" dirty="0" err="1" smtClean="0"/>
              <a:t>jadi</a:t>
            </a:r>
            <a:r>
              <a:rPr lang="en-US" sz="1400" i="1" dirty="0" smtClean="0"/>
              <a:t> </a:t>
            </a:r>
            <a:r>
              <a:rPr lang="en-US" sz="1400" i="1" dirty="0" err="1" smtClean="0"/>
              <a:t>ada</a:t>
            </a:r>
            <a:r>
              <a:rPr lang="en-US" sz="1400" i="1" dirty="0" smtClean="0"/>
              <a:t> </a:t>
            </a:r>
            <a:r>
              <a:rPr lang="en-US" sz="1400" i="1" dirty="0" err="1" smtClean="0"/>
              <a:t>kalanya</a:t>
            </a:r>
            <a:r>
              <a:rPr lang="en-US" sz="1400" i="1" dirty="0" smtClean="0"/>
              <a:t> </a:t>
            </a:r>
            <a:r>
              <a:rPr lang="en-US" sz="1400" i="1" dirty="0" err="1" smtClean="0"/>
              <a:t>gangguan</a:t>
            </a:r>
            <a:r>
              <a:rPr lang="en-US" sz="1400" i="1" dirty="0" smtClean="0"/>
              <a:t> </a:t>
            </a:r>
            <a:r>
              <a:rPr lang="en-US" sz="1400" i="1" dirty="0" err="1" smtClean="0"/>
              <a:t>atau</a:t>
            </a:r>
            <a:r>
              <a:rPr lang="en-US" sz="1400" i="1" dirty="0" smtClean="0"/>
              <a:t> </a:t>
            </a:r>
            <a:r>
              <a:rPr lang="en-US" sz="1400" i="1" dirty="0" err="1" smtClean="0"/>
              <a:t>kesulitan</a:t>
            </a:r>
            <a:r>
              <a:rPr lang="en-US" sz="1400" i="1" dirty="0" smtClean="0"/>
              <a:t> </a:t>
            </a:r>
            <a:r>
              <a:rPr lang="en-US" sz="1400" i="1" dirty="0" err="1" smtClean="0"/>
              <a:t>saat</a:t>
            </a:r>
            <a:r>
              <a:rPr lang="en-US" sz="1400" i="1" dirty="0" smtClean="0"/>
              <a:t> </a:t>
            </a:r>
            <a:r>
              <a:rPr lang="en-US" sz="1400" i="1" dirty="0" err="1" smtClean="0"/>
              <a:t>instalasi</a:t>
            </a:r>
            <a:r>
              <a:rPr lang="en-US" sz="1400" i="1" dirty="0"/>
              <a:t> </a:t>
            </a:r>
            <a:r>
              <a:rPr lang="en-US" sz="1400" i="1" dirty="0" err="1" smtClean="0"/>
              <a:t>seperti</a:t>
            </a:r>
            <a:r>
              <a:rPr lang="en-US" sz="1400" i="1" dirty="0" smtClean="0"/>
              <a:t> </a:t>
            </a:r>
            <a:r>
              <a:rPr lang="en-US" sz="1400" i="1" dirty="0" err="1" smtClean="0"/>
              <a:t>peringatan</a:t>
            </a:r>
            <a:r>
              <a:rPr lang="en-US" sz="1400" i="1" dirty="0" smtClean="0"/>
              <a:t> virus, </a:t>
            </a:r>
            <a:r>
              <a:rPr lang="en-US" sz="1400" i="1" dirty="0" err="1" smtClean="0"/>
              <a:t>jika</a:t>
            </a:r>
            <a:r>
              <a:rPr lang="en-US" sz="1400" i="1" dirty="0" smtClean="0"/>
              <a:t> </a:t>
            </a:r>
            <a:r>
              <a:rPr lang="en-US" sz="1400" i="1" dirty="0" err="1" smtClean="0"/>
              <a:t>muncul</a:t>
            </a:r>
            <a:r>
              <a:rPr lang="en-US" sz="1400" i="1" dirty="0" smtClean="0"/>
              <a:t>, </a:t>
            </a:r>
            <a:r>
              <a:rPr lang="en-US" sz="1400" i="1" dirty="0" err="1" smtClean="0"/>
              <a:t>matikan</a:t>
            </a:r>
            <a:r>
              <a:rPr lang="en-US" sz="1400" i="1" dirty="0" smtClean="0"/>
              <a:t> </a:t>
            </a:r>
            <a:r>
              <a:rPr lang="en-US" sz="1400" i="1" dirty="0" err="1" smtClean="0"/>
              <a:t>dulu</a:t>
            </a:r>
            <a:r>
              <a:rPr lang="en-US" sz="1400" i="1" dirty="0" smtClean="0"/>
              <a:t> </a:t>
            </a:r>
            <a:r>
              <a:rPr lang="en-US" sz="1400" i="1" dirty="0" err="1" smtClean="0"/>
              <a:t>sebentar</a:t>
            </a:r>
            <a:r>
              <a:rPr lang="en-US" sz="1400" i="1" dirty="0" smtClean="0"/>
              <a:t> antivirus kalian, </a:t>
            </a:r>
            <a:r>
              <a:rPr lang="en-US" sz="1400" i="1" dirty="0" err="1" smtClean="0"/>
              <a:t>atau</a:t>
            </a:r>
            <a:r>
              <a:rPr lang="en-US" sz="1400" i="1" dirty="0" smtClean="0"/>
              <a:t> </a:t>
            </a:r>
            <a:r>
              <a:rPr lang="en-US" sz="1400" i="1" dirty="0" err="1" smtClean="0"/>
              <a:t>jika</a:t>
            </a:r>
            <a:r>
              <a:rPr lang="en-US" sz="1400" i="1" dirty="0" smtClean="0"/>
              <a:t> </a:t>
            </a:r>
            <a:r>
              <a:rPr lang="en-US" sz="1400" i="1" dirty="0" err="1" smtClean="0"/>
              <a:t>ada</a:t>
            </a:r>
            <a:r>
              <a:rPr lang="en-US" sz="1400" i="1" dirty="0" smtClean="0"/>
              <a:t> di Windows Security Virus &amp; threat protection </a:t>
            </a:r>
            <a:r>
              <a:rPr lang="en-US" sz="1400" i="1" dirty="0" err="1" smtClean="0"/>
              <a:t>izinkanlah</a:t>
            </a:r>
            <a:r>
              <a:rPr lang="en-US" sz="1400" i="1" dirty="0" smtClean="0"/>
              <a:t> </a:t>
            </a:r>
            <a:r>
              <a:rPr lang="en-US" sz="1400" i="1" dirty="0" err="1" smtClean="0"/>
              <a:t>sebentar</a:t>
            </a:r>
            <a:r>
              <a:rPr lang="en-US" sz="1400" i="1" dirty="0" smtClean="0"/>
              <a:t> (allow threat) file yang </a:t>
            </a:r>
            <a:r>
              <a:rPr lang="en-US" sz="1400" i="1" dirty="0" err="1" smtClean="0"/>
              <a:t>terancam</a:t>
            </a:r>
            <a:r>
              <a:rPr lang="en-US" sz="1400" i="1" dirty="0" smtClean="0"/>
              <a:t> </a:t>
            </a:r>
            <a:r>
              <a:rPr lang="en-US" sz="1400" i="1" dirty="0" err="1" smtClean="0"/>
              <a:t>tersebut</a:t>
            </a:r>
            <a:r>
              <a:rPr lang="en-US" sz="1400" i="1" dirty="0" smtClean="0"/>
              <a:t> </a:t>
            </a:r>
            <a:r>
              <a:rPr lang="en-US" sz="1400" i="1" dirty="0" err="1" smtClean="0"/>
              <a:t>dipakai</a:t>
            </a:r>
            <a:r>
              <a:rPr lang="en-US" sz="1400" i="1" dirty="0" smtClean="0"/>
              <a:t> </a:t>
            </a:r>
            <a:r>
              <a:rPr lang="en-US" sz="1400" i="1" dirty="0" err="1" smtClean="0"/>
              <a:t>sampai</a:t>
            </a:r>
            <a:r>
              <a:rPr lang="en-US" sz="1400" i="1" dirty="0" smtClean="0"/>
              <a:t> kalian </a:t>
            </a:r>
            <a:r>
              <a:rPr lang="en-US" sz="1400" i="1" dirty="0" err="1" smtClean="0"/>
              <a:t>selesai</a:t>
            </a:r>
            <a:r>
              <a:rPr lang="en-US" sz="1400" i="1" dirty="0" smtClean="0"/>
              <a:t> </a:t>
            </a:r>
            <a:r>
              <a:rPr lang="en-US" sz="1400" i="1" dirty="0" err="1" smtClean="0"/>
              <a:t>menginstalasi</a:t>
            </a:r>
            <a:r>
              <a:rPr lang="en-US" sz="1400" i="1" dirty="0" smtClean="0"/>
              <a:t>, </a:t>
            </a:r>
            <a:r>
              <a:rPr lang="en-US" sz="1400" i="1" dirty="0" err="1" smtClean="0"/>
              <a:t>setelah</a:t>
            </a:r>
            <a:r>
              <a:rPr lang="en-US" sz="1400" i="1" dirty="0" smtClean="0"/>
              <a:t> </a:t>
            </a:r>
            <a:r>
              <a:rPr lang="en-US" sz="1400" i="1" dirty="0" err="1" smtClean="0"/>
              <a:t>selesai</a:t>
            </a:r>
            <a:r>
              <a:rPr lang="en-US" sz="1400" i="1" dirty="0" smtClean="0"/>
              <a:t> </a:t>
            </a:r>
            <a:r>
              <a:rPr lang="en-US" sz="1400" i="1" dirty="0" err="1" smtClean="0"/>
              <a:t>langsung</a:t>
            </a:r>
            <a:r>
              <a:rPr lang="en-US" sz="1400" i="1" dirty="0" smtClean="0"/>
              <a:t> </a:t>
            </a:r>
            <a:r>
              <a:rPr lang="en-US" sz="1400" i="1" dirty="0" err="1" smtClean="0"/>
              <a:t>segera</a:t>
            </a:r>
            <a:r>
              <a:rPr lang="en-US" sz="1400" i="1" dirty="0" smtClean="0"/>
              <a:t> </a:t>
            </a:r>
            <a:r>
              <a:rPr lang="en-US" sz="1400" i="1" dirty="0" err="1" smtClean="0"/>
              <a:t>hapus</a:t>
            </a:r>
            <a:r>
              <a:rPr lang="en-US" sz="1400" i="1" dirty="0" smtClean="0"/>
              <a:t> </a:t>
            </a:r>
            <a:r>
              <a:rPr lang="en-US" sz="1400" i="1" dirty="0" err="1" smtClean="0"/>
              <a:t>permanen</a:t>
            </a:r>
            <a:r>
              <a:rPr lang="en-US" sz="1400" i="1" dirty="0" smtClean="0"/>
              <a:t> file yang </a:t>
            </a:r>
            <a:r>
              <a:rPr lang="en-US" sz="1400" i="1" dirty="0" err="1" smtClean="0"/>
              <a:t>terancam</a:t>
            </a:r>
            <a:r>
              <a:rPr lang="en-US" sz="1400" i="1" dirty="0" smtClean="0"/>
              <a:t> </a:t>
            </a:r>
            <a:r>
              <a:rPr lang="en-US" sz="1400" i="1" dirty="0" err="1" smtClean="0"/>
              <a:t>untuk</a:t>
            </a:r>
            <a:r>
              <a:rPr lang="en-US" sz="1400" i="1" dirty="0" smtClean="0"/>
              <a:t> </a:t>
            </a:r>
            <a:r>
              <a:rPr lang="en-US" sz="1400" i="1" dirty="0" err="1" smtClean="0"/>
              <a:t>mencegah</a:t>
            </a:r>
            <a:r>
              <a:rPr lang="en-US" sz="1400" i="1" dirty="0" smtClean="0"/>
              <a:t> </a:t>
            </a:r>
            <a:r>
              <a:rPr lang="en-US" sz="1400" i="1" dirty="0" err="1" smtClean="0"/>
              <a:t>kerusakan</a:t>
            </a:r>
            <a:r>
              <a:rPr lang="en-US" sz="1400" i="1" dirty="0" smtClean="0"/>
              <a:t> PC. </a:t>
            </a:r>
          </a:p>
          <a:p>
            <a:pPr marL="203195" indent="0" algn="just" fontAlgn="base">
              <a:lnSpc>
                <a:spcPct val="150000"/>
              </a:lnSpc>
              <a:buNone/>
            </a:pPr>
            <a:r>
              <a:rPr lang="en-US" sz="1400" i="1" dirty="0" smtClean="0"/>
              <a:t>DOWNLOAD AT YOUR OWN RISK!!!</a:t>
            </a:r>
          </a:p>
          <a:p>
            <a:pPr marL="203195" indent="0" algn="just" fontAlgn="base">
              <a:lnSpc>
                <a:spcPct val="150000"/>
              </a:lnSpc>
              <a:buNone/>
            </a:pPr>
            <a:r>
              <a:rPr lang="en-US" sz="1400" i="1" dirty="0" err="1" smtClean="0"/>
              <a:t>Jika</a:t>
            </a:r>
            <a:r>
              <a:rPr lang="en-US" sz="1400" i="1" dirty="0" smtClean="0"/>
              <a:t> kalian </a:t>
            </a:r>
            <a:r>
              <a:rPr lang="en-US" sz="1400" i="1" dirty="0" err="1" smtClean="0"/>
              <a:t>ingin</a:t>
            </a:r>
            <a:r>
              <a:rPr lang="en-US" sz="1400" i="1" dirty="0" smtClean="0"/>
              <a:t> </a:t>
            </a:r>
            <a:r>
              <a:rPr lang="en-US" sz="1400" i="1" dirty="0" err="1" smtClean="0"/>
              <a:t>mencegah</a:t>
            </a:r>
            <a:r>
              <a:rPr lang="en-US" sz="1400" i="1" dirty="0" smtClean="0"/>
              <a:t> </a:t>
            </a:r>
            <a:r>
              <a:rPr lang="en-US" sz="1400" i="1" dirty="0" err="1" smtClean="0"/>
              <a:t>resiko</a:t>
            </a:r>
            <a:r>
              <a:rPr lang="en-US" sz="1400" i="1" dirty="0" smtClean="0"/>
              <a:t> </a:t>
            </a:r>
            <a:r>
              <a:rPr lang="en-US" sz="1400" i="1" dirty="0" err="1" smtClean="0"/>
              <a:t>kerusakan</a:t>
            </a:r>
            <a:r>
              <a:rPr lang="en-US" sz="1400" i="1" dirty="0" smtClean="0"/>
              <a:t> </a:t>
            </a:r>
            <a:r>
              <a:rPr lang="en-US" sz="1400" i="1" dirty="0" err="1" smtClean="0"/>
              <a:t>atau</a:t>
            </a:r>
            <a:r>
              <a:rPr lang="en-US" sz="1400" i="1" dirty="0" smtClean="0"/>
              <a:t> </a:t>
            </a:r>
            <a:r>
              <a:rPr lang="en-US" sz="1400" i="1" dirty="0" err="1" smtClean="0"/>
              <a:t>cara</a:t>
            </a:r>
            <a:r>
              <a:rPr lang="en-US" sz="1400" i="1" dirty="0" smtClean="0"/>
              <a:t> yang </a:t>
            </a:r>
            <a:r>
              <a:rPr lang="en-US" sz="1400" i="1" dirty="0" err="1" smtClean="0"/>
              <a:t>rumit</a:t>
            </a:r>
            <a:r>
              <a:rPr lang="en-US" sz="1400" i="1" dirty="0" smtClean="0"/>
              <a:t>, </a:t>
            </a:r>
            <a:r>
              <a:rPr lang="en-US" sz="1400" i="1" dirty="0" err="1" smtClean="0"/>
              <a:t>maka</a:t>
            </a:r>
            <a:r>
              <a:rPr lang="en-US" sz="1400" i="1" dirty="0" smtClean="0"/>
              <a:t> kalian </a:t>
            </a:r>
            <a:r>
              <a:rPr lang="en-US" sz="1400" i="1" dirty="0" err="1" smtClean="0"/>
              <a:t>bisa</a:t>
            </a:r>
            <a:r>
              <a:rPr lang="en-US" sz="1400" i="1" dirty="0" smtClean="0"/>
              <a:t> </a:t>
            </a:r>
            <a:r>
              <a:rPr lang="en-US" sz="1400" i="1" dirty="0" err="1" smtClean="0"/>
              <a:t>kunjungi</a:t>
            </a:r>
            <a:r>
              <a:rPr lang="en-US" sz="1400" i="1" dirty="0" smtClean="0"/>
              <a:t> link official-</a:t>
            </a:r>
            <a:r>
              <a:rPr lang="en-US" sz="1400" i="1" dirty="0" err="1" smtClean="0"/>
              <a:t>nya</a:t>
            </a:r>
            <a:r>
              <a:rPr lang="en-US" sz="1400" i="1" dirty="0" smtClean="0"/>
              <a:t>:</a:t>
            </a:r>
          </a:p>
          <a:p>
            <a:pPr marL="203195" indent="0" algn="just" fontAlgn="base">
              <a:lnSpc>
                <a:spcPct val="150000"/>
              </a:lnSpc>
              <a:buNone/>
            </a:pPr>
            <a:r>
              <a:rPr lang="en-US" sz="1400" dirty="0">
                <a:hlinkClick r:id="rId2"/>
              </a:rPr>
              <a:t>Photo &amp; Design Software | Buy Official Adobe </a:t>
            </a:r>
            <a:r>
              <a:rPr lang="en-US" sz="1400" dirty="0" smtClean="0">
                <a:hlinkClick r:id="rId2"/>
              </a:rPr>
              <a:t>Photoshop</a:t>
            </a:r>
            <a:r>
              <a:rPr lang="en-US" sz="1400" dirty="0" smtClean="0"/>
              <a:t> </a:t>
            </a:r>
            <a:r>
              <a:rPr lang="en-US" sz="1400" dirty="0" err="1" smtClean="0"/>
              <a:t>dengan</a:t>
            </a:r>
            <a:r>
              <a:rPr lang="en-US" sz="1400" dirty="0" smtClean="0"/>
              <a:t> </a:t>
            </a:r>
            <a:r>
              <a:rPr lang="en-US" sz="1400" i="1" dirty="0" smtClean="0"/>
              <a:t>free trial</a:t>
            </a:r>
          </a:p>
        </p:txBody>
      </p:sp>
      <p:sp>
        <p:nvSpPr>
          <p:cNvPr id="3" name="Title 2"/>
          <p:cNvSpPr>
            <a:spLocks noGrp="1"/>
          </p:cNvSpPr>
          <p:nvPr>
            <p:ph type="title"/>
          </p:nvPr>
        </p:nvSpPr>
        <p:spPr>
          <a:xfrm>
            <a:off x="660400" y="474466"/>
            <a:ext cx="10871200" cy="520800"/>
          </a:xfrm>
        </p:spPr>
        <p:txBody>
          <a:bodyPr/>
          <a:lstStyle/>
          <a:p>
            <a:pPr algn="l"/>
            <a:r>
              <a:rPr lang="en-US" b="1" dirty="0" smtClean="0"/>
              <a:t>B. </a:t>
            </a:r>
            <a:r>
              <a:rPr lang="en-US" b="1" dirty="0" err="1" smtClean="0"/>
              <a:t>Instalasi</a:t>
            </a:r>
            <a:r>
              <a:rPr lang="en-US" b="1" dirty="0" smtClean="0"/>
              <a:t> Adobe Photoshop</a:t>
            </a:r>
            <a:endParaRPr lang="id-ID" b="1" dirty="0"/>
          </a:p>
        </p:txBody>
      </p:sp>
    </p:spTree>
    <p:extLst>
      <p:ext uri="{BB962C8B-B14F-4D97-AF65-F5344CB8AC3E}">
        <p14:creationId xmlns:p14="http://schemas.microsoft.com/office/powerpoint/2010/main" val="4254882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  </a:t>
            </a:r>
            <a:r>
              <a:rPr lang="en-US" sz="1800" b="1" i="1" dirty="0" smtClean="0"/>
              <a:t>Move Tool</a:t>
            </a:r>
          </a:p>
          <a:p>
            <a:pPr marL="203195" indent="0" algn="just">
              <a:lnSpc>
                <a:spcPct val="150000"/>
              </a:lnSpc>
              <a:buNone/>
            </a:pPr>
            <a:r>
              <a:rPr lang="en-US" sz="1400" dirty="0" smtClean="0"/>
              <a:t>	</a:t>
            </a:r>
            <a:r>
              <a:rPr lang="id-ID" sz="1200" i="1" dirty="0"/>
              <a:t>Move tool</a:t>
            </a:r>
            <a:r>
              <a:rPr lang="id-ID" sz="1200" dirty="0"/>
              <a:t> memiliki fungsi untuk memindahkan objek berupa gambar atau teks. Pada penggunaanya, </a:t>
            </a:r>
            <a:r>
              <a:rPr lang="id-ID" sz="1200" dirty="0" smtClean="0"/>
              <a:t>k</a:t>
            </a:r>
            <a:r>
              <a:rPr lang="en-US" sz="1200" dirty="0" err="1" smtClean="0"/>
              <a:t>ita</a:t>
            </a:r>
            <a:r>
              <a:rPr lang="id-ID" sz="1200" dirty="0" smtClean="0"/>
              <a:t> </a:t>
            </a:r>
            <a:r>
              <a:rPr lang="id-ID" sz="1200" dirty="0"/>
              <a:t>tinggal mengarahkan kursor ke objek yang ingin dipindahkan. </a:t>
            </a:r>
            <a:r>
              <a:rPr lang="en-US" sz="1200" dirty="0" err="1" smtClean="0"/>
              <a:t>Jika</a:t>
            </a:r>
            <a:r>
              <a:rPr lang="en-US" sz="1200" dirty="0" smtClean="0"/>
              <a:t> </a:t>
            </a:r>
            <a:r>
              <a:rPr lang="en-US" sz="1200" dirty="0" err="1" smtClean="0"/>
              <a:t>ingin</a:t>
            </a:r>
            <a:r>
              <a:rPr lang="en-US" sz="1200" dirty="0" smtClean="0"/>
              <a:t> </a:t>
            </a:r>
            <a:r>
              <a:rPr lang="en-US" sz="1200" dirty="0" err="1" smtClean="0"/>
              <a:t>memastikan</a:t>
            </a:r>
            <a:r>
              <a:rPr lang="en-US" sz="1200" dirty="0" smtClean="0"/>
              <a:t> </a:t>
            </a:r>
            <a:r>
              <a:rPr lang="en-US" sz="1200" dirty="0" err="1" smtClean="0"/>
              <a:t>seluruh</a:t>
            </a:r>
            <a:r>
              <a:rPr lang="en-US" sz="1200" dirty="0" smtClean="0"/>
              <a:t> </a:t>
            </a:r>
            <a:r>
              <a:rPr lang="en-US" sz="1200" dirty="0" err="1" smtClean="0"/>
              <a:t>objek</a:t>
            </a:r>
            <a:r>
              <a:rPr lang="en-US" sz="1200" dirty="0" smtClean="0"/>
              <a:t> </a:t>
            </a:r>
            <a:r>
              <a:rPr lang="en-US" sz="1200" dirty="0" err="1" smtClean="0"/>
              <a:t>terseleksi</a:t>
            </a:r>
            <a:r>
              <a:rPr lang="en-US" sz="1200" dirty="0" smtClean="0"/>
              <a:t> </a:t>
            </a:r>
            <a:r>
              <a:rPr lang="en-US" sz="1200" dirty="0" err="1" smtClean="0"/>
              <a:t>untuk</a:t>
            </a:r>
            <a:r>
              <a:rPr lang="en-US" sz="1200" dirty="0" smtClean="0"/>
              <a:t> </a:t>
            </a:r>
            <a:r>
              <a:rPr lang="en-US" sz="1200" dirty="0" err="1" smtClean="0"/>
              <a:t>dipindah</a:t>
            </a:r>
            <a:r>
              <a:rPr lang="en-US" sz="1200" dirty="0" smtClean="0"/>
              <a:t>, </a:t>
            </a:r>
            <a:r>
              <a:rPr lang="en-US" sz="1200" dirty="0" err="1" smtClean="0"/>
              <a:t>kita</a:t>
            </a:r>
            <a:r>
              <a:rPr lang="en-US" sz="1200" dirty="0" smtClean="0"/>
              <a:t> </a:t>
            </a:r>
            <a:r>
              <a:rPr lang="en-US" sz="1200" dirty="0" err="1" smtClean="0"/>
              <a:t>dapat</a:t>
            </a:r>
            <a:r>
              <a:rPr lang="en-US" sz="1200" dirty="0" smtClean="0"/>
              <a:t> </a:t>
            </a:r>
            <a:r>
              <a:rPr lang="en-US" sz="1200" dirty="0" err="1" smtClean="0"/>
              <a:t>menggunakannya</a:t>
            </a:r>
            <a:r>
              <a:rPr lang="en-US" sz="1200" dirty="0" smtClean="0"/>
              <a:t> </a:t>
            </a:r>
            <a:r>
              <a:rPr lang="en-US" sz="1200" dirty="0" err="1" smtClean="0"/>
              <a:t>dengan</a:t>
            </a:r>
            <a:r>
              <a:rPr lang="en-US" sz="1200" dirty="0" smtClean="0"/>
              <a:t> </a:t>
            </a:r>
            <a:r>
              <a:rPr lang="en-US" sz="1200" dirty="0" err="1" smtClean="0"/>
              <a:t>cara</a:t>
            </a:r>
            <a:r>
              <a:rPr lang="en-US" sz="1200" dirty="0" smtClean="0"/>
              <a:t> </a:t>
            </a:r>
            <a:r>
              <a:rPr lang="en-US" sz="1200" i="1" dirty="0" smtClean="0"/>
              <a:t>click ‘n drag</a:t>
            </a:r>
            <a:r>
              <a:rPr lang="en-US" sz="1200" dirty="0" smtClean="0"/>
              <a:t>.</a:t>
            </a:r>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r>
              <a:rPr lang="en-US" sz="1200" dirty="0" smtClean="0"/>
              <a:t>	</a:t>
            </a:r>
            <a:r>
              <a:rPr lang="id-ID" sz="1200" dirty="0" smtClean="0"/>
              <a:t>Icon </a:t>
            </a:r>
            <a:r>
              <a:rPr lang="id-ID" sz="1200" dirty="0"/>
              <a:t>Move tool biasanya berbentuk tanda panah seperti contoh gambar di atas. Sedangkan untuk </a:t>
            </a:r>
            <a:r>
              <a:rPr lang="id-ID" sz="1200" i="1" dirty="0"/>
              <a:t>shortcut-</a:t>
            </a:r>
            <a:r>
              <a:rPr lang="id-ID" sz="1200" dirty="0"/>
              <a:t>nya, kamu bisa menekan </a:t>
            </a:r>
            <a:r>
              <a:rPr lang="id-ID" sz="1200" b="1" dirty="0"/>
              <a:t>V </a:t>
            </a:r>
            <a:r>
              <a:rPr lang="id-ID" sz="1200" dirty="0"/>
              <a:t>pada </a:t>
            </a:r>
            <a:r>
              <a:rPr lang="id-ID" sz="1200" i="1" dirty="0"/>
              <a:t>keyboard</a:t>
            </a:r>
            <a:r>
              <a:rPr lang="id-ID" sz="1200" dirty="0"/>
              <a:t>.</a:t>
            </a: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1028" name="Picture 4" descr="fungsi-move-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024" y="3079519"/>
            <a:ext cx="5695950"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72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2.  </a:t>
            </a:r>
            <a:r>
              <a:rPr lang="en-US" sz="1800" b="1" i="1" dirty="0" smtClean="0"/>
              <a:t>Marquee Tool</a:t>
            </a:r>
          </a:p>
          <a:p>
            <a:pPr marL="203195" indent="0" algn="just">
              <a:lnSpc>
                <a:spcPct val="150000"/>
              </a:lnSpc>
              <a:buNone/>
            </a:pPr>
            <a:r>
              <a:rPr lang="en-US" sz="1400" dirty="0" smtClean="0"/>
              <a:t>	</a:t>
            </a:r>
            <a:r>
              <a:rPr lang="id-ID" sz="1200" dirty="0"/>
              <a:t>Pada dasarnya </a:t>
            </a:r>
            <a:r>
              <a:rPr lang="id-ID" sz="1200" i="1" dirty="0"/>
              <a:t>Marque tool</a:t>
            </a:r>
            <a:r>
              <a:rPr lang="id-ID" sz="1200" dirty="0"/>
              <a:t> memiliki fungsi untuk menyeleksi objek yang ada pada canvas. Setelah melakukan seleksi, kamu dapat melakukan beberapa tindakan pada bagian yang telah diseleksi tersebut, mulai dari </a:t>
            </a:r>
            <a:r>
              <a:rPr lang="id-ID" sz="1200" b="1" dirty="0"/>
              <a:t>menghapus (</a:t>
            </a:r>
            <a:r>
              <a:rPr lang="id-ID" sz="1200" b="1" i="1" dirty="0"/>
              <a:t>delete</a:t>
            </a:r>
            <a:r>
              <a:rPr lang="id-ID" sz="1200" b="1" dirty="0"/>
              <a:t>)</a:t>
            </a:r>
            <a:r>
              <a:rPr lang="id-ID" sz="1200" dirty="0"/>
              <a:t>, </a:t>
            </a:r>
            <a:r>
              <a:rPr lang="id-ID" sz="1200" b="1" dirty="0"/>
              <a:t>memotong</a:t>
            </a:r>
            <a:r>
              <a:rPr lang="id-ID" sz="1200" dirty="0"/>
              <a:t>, </a:t>
            </a:r>
            <a:r>
              <a:rPr lang="id-ID" sz="1200" b="1" dirty="0"/>
              <a:t>mengganti warna</a:t>
            </a:r>
            <a:r>
              <a:rPr lang="id-ID" sz="1200" dirty="0"/>
              <a:t>, dan juga menambahkan efek </a:t>
            </a:r>
            <a:r>
              <a:rPr lang="id-ID" sz="1200" dirty="0" smtClean="0"/>
              <a:t>lain</a:t>
            </a:r>
            <a:r>
              <a:rPr lang="en-US" sz="1200" dirty="0" smtClean="0"/>
              <a:t>n</a:t>
            </a:r>
            <a:r>
              <a:rPr lang="id-ID" sz="1200" dirty="0" smtClean="0"/>
              <a:t>ya.</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nSpc>
                <a:spcPct val="150000"/>
              </a:lnSpc>
              <a:buNone/>
            </a:pPr>
            <a:r>
              <a:rPr lang="id-ID" sz="1200" dirty="0"/>
              <a:t>Selain itu, Marque tool juga dibagi menjadi empat jenis yaitu,</a:t>
            </a:r>
          </a:p>
          <a:p>
            <a:pPr>
              <a:lnSpc>
                <a:spcPct val="150000"/>
              </a:lnSpc>
              <a:buFont typeface="Arial" panose="020B0604020202020204" pitchFamily="34" charset="0"/>
              <a:buChar char="•"/>
            </a:pPr>
            <a:r>
              <a:rPr lang="id-ID" sz="1200" b="1" i="1" dirty="0"/>
              <a:t>Rectangular marquee tool</a:t>
            </a:r>
            <a:r>
              <a:rPr lang="id-ID" sz="1200" dirty="0"/>
              <a:t>, untuk menyeleksi dengan bentuk persegi empat.</a:t>
            </a:r>
          </a:p>
          <a:p>
            <a:pPr>
              <a:lnSpc>
                <a:spcPct val="150000"/>
              </a:lnSpc>
              <a:buFont typeface="Arial" panose="020B0604020202020204" pitchFamily="34" charset="0"/>
              <a:buChar char="•"/>
            </a:pPr>
            <a:r>
              <a:rPr lang="id-ID" sz="1200" b="1" i="1" dirty="0"/>
              <a:t>Elliptical Marquee Too</a:t>
            </a:r>
            <a:r>
              <a:rPr lang="id-ID" sz="1200" b="1" dirty="0"/>
              <a:t>l,</a:t>
            </a:r>
            <a:r>
              <a:rPr lang="id-ID" sz="1200" dirty="0"/>
              <a:t> untuk menyeleksi dengan bentuk lingkaran.</a:t>
            </a:r>
          </a:p>
          <a:p>
            <a:pPr>
              <a:lnSpc>
                <a:spcPct val="150000"/>
              </a:lnSpc>
              <a:buFont typeface="Arial" panose="020B0604020202020204" pitchFamily="34" charset="0"/>
              <a:buChar char="•"/>
            </a:pPr>
            <a:r>
              <a:rPr lang="id-ID" sz="1200" b="1" i="1" dirty="0"/>
              <a:t>Single row marquee tool</a:t>
            </a:r>
            <a:r>
              <a:rPr lang="id-ID" sz="1200" dirty="0"/>
              <a:t> untuk membuat seleksi horizontal dengan ukuran yang lebih kecil (1 pixel).</a:t>
            </a:r>
          </a:p>
          <a:p>
            <a:pPr>
              <a:lnSpc>
                <a:spcPct val="150000"/>
              </a:lnSpc>
              <a:buFont typeface="Arial" panose="020B0604020202020204" pitchFamily="34" charset="0"/>
              <a:buChar char="•"/>
            </a:pPr>
            <a:r>
              <a:rPr lang="id-ID" sz="1200" b="1" i="1" dirty="0"/>
              <a:t>Single column marque tool</a:t>
            </a:r>
            <a:r>
              <a:rPr lang="id-ID" sz="1200" dirty="0"/>
              <a:t> untuk membuat seleksi berbentuk vertikal dengan ukuran yang lebih kecil (1 pixel).</a:t>
            </a:r>
          </a:p>
          <a:p>
            <a:pPr marL="203195" indent="0" algn="just">
              <a:lnSpc>
                <a:spcPct val="150000"/>
              </a:lnSpc>
              <a:buNone/>
            </a:pPr>
            <a:endParaRPr lang="en-US" sz="1400" dirty="0" smtClean="0"/>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8194" name="Picture 2" descr="Fungsi-Marquee-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44" y="3072904"/>
            <a:ext cx="5425910" cy="200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981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7"/>
            <a:ext cx="10871200" cy="4990500"/>
          </a:xfrm>
        </p:spPr>
        <p:txBody>
          <a:bodyPr/>
          <a:lstStyle/>
          <a:p>
            <a:pPr marL="203195" indent="0" algn="just">
              <a:lnSpc>
                <a:spcPct val="150000"/>
              </a:lnSpc>
              <a:buNone/>
            </a:pPr>
            <a:r>
              <a:rPr lang="en-US" sz="1800" b="1" dirty="0" smtClean="0"/>
              <a:t>1.    </a:t>
            </a:r>
            <a:r>
              <a:rPr lang="en-US" sz="1800" b="1" dirty="0" err="1" smtClean="0"/>
              <a:t>Pengertian</a:t>
            </a:r>
            <a:r>
              <a:rPr lang="en-US" sz="1800" b="1" dirty="0" smtClean="0"/>
              <a:t> Adobe Photoshop</a:t>
            </a:r>
          </a:p>
          <a:p>
            <a:pPr marL="203195" indent="0" algn="just">
              <a:lnSpc>
                <a:spcPct val="150000"/>
              </a:lnSpc>
              <a:buNone/>
            </a:pPr>
            <a:endParaRPr lang="en-US" sz="1400" b="1" dirty="0" smtClean="0"/>
          </a:p>
          <a:p>
            <a:pPr marL="203195" indent="0" algn="just">
              <a:lnSpc>
                <a:spcPct val="200000"/>
              </a:lnSpc>
              <a:buNone/>
            </a:pPr>
            <a:r>
              <a:rPr lang="en-US" sz="1400" b="1" dirty="0" smtClean="0"/>
              <a:t>	</a:t>
            </a:r>
            <a:r>
              <a:rPr lang="id-ID" sz="1400" b="1" dirty="0" smtClean="0"/>
              <a:t>Adobe </a:t>
            </a:r>
            <a:r>
              <a:rPr lang="id-ID" sz="1400" b="1" dirty="0"/>
              <a:t>Photoshop </a:t>
            </a:r>
            <a:r>
              <a:rPr lang="id-ID" sz="1400" dirty="0"/>
              <a:t>atau biasanya </a:t>
            </a:r>
            <a:r>
              <a:rPr lang="id-ID" sz="1400" dirty="0" smtClean="0"/>
              <a:t>disebut </a:t>
            </a:r>
            <a:r>
              <a:rPr lang="id-ID" sz="1400" dirty="0"/>
              <a:t>sebagai </a:t>
            </a:r>
            <a:r>
              <a:rPr lang="id-ID" sz="1400" b="1" dirty="0"/>
              <a:t>Photoshop</a:t>
            </a:r>
            <a:r>
              <a:rPr lang="id-ID" sz="1400" dirty="0"/>
              <a:t> merupakan perangkat lunak editor citra buatan Adobe Systems yang dikhususkan untuk pengeditan foto atau gambar dan pembuatan efek</a:t>
            </a:r>
            <a:r>
              <a:rPr lang="id-ID" sz="1400" dirty="0" smtClean="0"/>
              <a:t>.</a:t>
            </a:r>
            <a:endParaRPr lang="en-US" sz="1400" dirty="0" smtClean="0"/>
          </a:p>
          <a:p>
            <a:pPr marL="203195" indent="0" algn="just">
              <a:lnSpc>
                <a:spcPct val="200000"/>
              </a:lnSpc>
              <a:buNone/>
            </a:pPr>
            <a:r>
              <a:rPr lang="en-US" sz="1400" b="1" dirty="0" smtClean="0"/>
              <a:t>	</a:t>
            </a:r>
            <a:r>
              <a:rPr lang="id-ID" sz="1400" b="1" dirty="0" smtClean="0"/>
              <a:t>Photoshop</a:t>
            </a:r>
            <a:r>
              <a:rPr lang="id-ID" sz="1400" dirty="0" smtClean="0"/>
              <a:t> </a:t>
            </a:r>
            <a:r>
              <a:rPr lang="id-ID" sz="1400" dirty="0"/>
              <a:t>banyak digunakan oleh fotografer digital dan perusahaan iklan sehingga dianggap sebagai pemimpin pasar (market leader) sebagai perangkat lunak pengolah gambar atau foto dan bersama Adobe Acrobat, photoshop juga merupakan produk </a:t>
            </a:r>
            <a:r>
              <a:rPr lang="id-ID" sz="1400" dirty="0" smtClean="0"/>
              <a:t>produks</a:t>
            </a:r>
            <a:r>
              <a:rPr lang="en-US" sz="1400" dirty="0" err="1" smtClean="0"/>
              <a:t>i</a:t>
            </a:r>
            <a:r>
              <a:rPr lang="en-US" sz="1400" dirty="0" smtClean="0"/>
              <a:t> </a:t>
            </a:r>
            <a:r>
              <a:rPr lang="id-ID" sz="1400" dirty="0" smtClean="0"/>
              <a:t>terbaik </a:t>
            </a:r>
            <a:r>
              <a:rPr lang="id-ID" sz="1400" dirty="0"/>
              <a:t>dari Adobe </a:t>
            </a:r>
            <a:r>
              <a:rPr lang="id-ID" sz="1400" dirty="0" smtClean="0"/>
              <a:t>Systems</a:t>
            </a:r>
            <a:r>
              <a:rPr lang="en-US" sz="1400" dirty="0" smtClean="0"/>
              <a:t>.</a:t>
            </a:r>
          </a:p>
          <a:p>
            <a:pPr marL="203195" indent="0" algn="just">
              <a:lnSpc>
                <a:spcPct val="200000"/>
              </a:lnSpc>
              <a:buNone/>
            </a:pPr>
            <a:r>
              <a:rPr lang="en-US" sz="1400" dirty="0"/>
              <a:t>	</a:t>
            </a:r>
            <a:r>
              <a:rPr lang="id-ID" sz="1400" dirty="0" smtClean="0"/>
              <a:t>Jadi</a:t>
            </a:r>
            <a:r>
              <a:rPr lang="en-US" sz="1400" dirty="0" smtClean="0"/>
              <a:t> </a:t>
            </a:r>
            <a:r>
              <a:rPr lang="en-US" sz="1400" dirty="0" err="1" smtClean="0"/>
              <a:t>singkatnya</a:t>
            </a:r>
            <a:r>
              <a:rPr lang="id-ID" sz="1400" dirty="0" smtClean="0"/>
              <a:t>, </a:t>
            </a:r>
            <a:r>
              <a:rPr lang="id-ID" sz="1400" dirty="0"/>
              <a:t>Apa Itu Photoshop?  Photoshop merupakan salah satu aplikasi perangkat lunak  untuk editor foto atau gambar yang di keluarkan Adobe Systems  dikhususkan untuk pengeditan foto atau gambar dan pembuatan efek, atau biasa disebut layer style. Perangkat lunak yang satu ini banyak digunakan oleh fotografer digital dan </a:t>
            </a:r>
            <a:r>
              <a:rPr lang="id-ID" sz="1400" dirty="0" smtClean="0"/>
              <a:t>p</a:t>
            </a:r>
            <a:r>
              <a:rPr lang="en-US" sz="1400" dirty="0" smtClean="0"/>
              <a:t>e</a:t>
            </a:r>
            <a:r>
              <a:rPr lang="id-ID" sz="1400" dirty="0" smtClean="0"/>
              <a:t>rusahaan </a:t>
            </a:r>
            <a:r>
              <a:rPr lang="id-ID" sz="1400" dirty="0"/>
              <a:t>iklan</a:t>
            </a:r>
            <a:r>
              <a:rPr lang="id-ID" sz="1400" dirty="0" smtClean="0"/>
              <a:t>.</a:t>
            </a:r>
            <a:endParaRPr lang="en-US" sz="1400" dirty="0" smtClean="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1624627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7"/>
            <a:ext cx="10871199" cy="5134434"/>
          </a:xfrm>
        </p:spPr>
        <p:txBody>
          <a:bodyPr/>
          <a:lstStyle/>
          <a:p>
            <a:pPr marL="203195" indent="0" algn="just">
              <a:lnSpc>
                <a:spcPct val="150000"/>
              </a:lnSpc>
              <a:buNone/>
            </a:pPr>
            <a:r>
              <a:rPr lang="en-US" sz="1800" b="1" dirty="0" smtClean="0"/>
              <a:t>3.  </a:t>
            </a:r>
            <a:r>
              <a:rPr lang="en-US" sz="1800" b="1" i="1" dirty="0" smtClean="0"/>
              <a:t>Lasso Tool</a:t>
            </a:r>
          </a:p>
          <a:p>
            <a:pPr marL="203195" indent="0" algn="just">
              <a:lnSpc>
                <a:spcPct val="150000"/>
              </a:lnSpc>
              <a:buNone/>
            </a:pPr>
            <a:r>
              <a:rPr lang="en-US" sz="1400" dirty="0" smtClean="0"/>
              <a:t>	</a:t>
            </a:r>
            <a:r>
              <a:rPr lang="id-ID" sz="1200" i="1" dirty="0"/>
              <a:t>Lasso tool</a:t>
            </a:r>
            <a:r>
              <a:rPr lang="id-ID" sz="1200" dirty="0"/>
              <a:t> memiliki fungsi yang hampir sama dengan </a:t>
            </a:r>
            <a:r>
              <a:rPr lang="id-ID" sz="1200" i="1" dirty="0"/>
              <a:t>Marquee tool</a:t>
            </a:r>
            <a:r>
              <a:rPr lang="id-ID" sz="1200" dirty="0"/>
              <a:t>, namun kamu bebas untuk menyeleksi apapun dengan tidak terpaku pada bentuk. Sehingga kamu perlu untuk menggerakan mouse kamu untuk membentuk seleksi yang diinginkan. Selain itu,</a:t>
            </a:r>
            <a:r>
              <a:rPr lang="id-ID" sz="1200" i="1" dirty="0"/>
              <a:t> Lasso tool</a:t>
            </a:r>
            <a:r>
              <a:rPr lang="id-ID" sz="1200" dirty="0"/>
              <a:t> juga memliki jenis lainnya sebagai berikut. </a:t>
            </a:r>
            <a:endParaRPr lang="en-US" sz="1200" dirty="0" smtClean="0"/>
          </a:p>
          <a:p>
            <a:pPr>
              <a:lnSpc>
                <a:spcPct val="150000"/>
              </a:lnSpc>
              <a:buFont typeface="Arial" panose="020B0604020202020204" pitchFamily="34" charset="0"/>
              <a:buChar char="•"/>
            </a:pPr>
            <a:r>
              <a:rPr lang="id-ID" sz="1200" b="1" i="1" dirty="0"/>
              <a:t>Polygonal lasso tool</a:t>
            </a:r>
            <a:r>
              <a:rPr lang="id-ID" sz="1200" dirty="0"/>
              <a:t> yang berfungsi membuat seleksi berdasarkan sudut-garis.</a:t>
            </a:r>
          </a:p>
          <a:p>
            <a:pPr>
              <a:lnSpc>
                <a:spcPct val="150000"/>
              </a:lnSpc>
              <a:buFont typeface="Arial" panose="020B0604020202020204" pitchFamily="34" charset="0"/>
              <a:buChar char="•"/>
            </a:pPr>
            <a:r>
              <a:rPr lang="id-ID" sz="1200" b="1" i="1" dirty="0"/>
              <a:t>Magnetic lasso tool</a:t>
            </a:r>
            <a:r>
              <a:rPr lang="id-ID" sz="1200" dirty="0"/>
              <a:t> yang menyeleksi secara otomatis berdasarkan sesuai bentuk objek. </a:t>
            </a:r>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r>
              <a:rPr lang="en-US" sz="1200" dirty="0"/>
              <a:t>	</a:t>
            </a:r>
            <a:r>
              <a:rPr lang="id-ID" sz="1200" dirty="0" smtClean="0"/>
              <a:t>Contoh </a:t>
            </a:r>
            <a:r>
              <a:rPr lang="id-ID" sz="1200" dirty="0"/>
              <a:t>di atas merupakan salah satu cara penggunaan </a:t>
            </a:r>
            <a:r>
              <a:rPr lang="id-ID" sz="1200" i="1" dirty="0"/>
              <a:t>Lasso tool</a:t>
            </a:r>
            <a:r>
              <a:rPr lang="id-ID" sz="1200" dirty="0"/>
              <a:t>. Pada gambar tersebut kamu dapat menyeleksi bagian dari stroberi dengan bebas. Kemudian mengganti tool dengan </a:t>
            </a:r>
            <a:r>
              <a:rPr lang="id-ID" sz="1200" i="1" dirty="0"/>
              <a:t>Move tool</a:t>
            </a:r>
            <a:r>
              <a:rPr lang="id-ID" sz="1200" dirty="0"/>
              <a:t> untuk memisahkan bagian yang telah diseleksi dari stroberi tersebut.</a:t>
            </a:r>
            <a:endParaRPr lang="en-US" sz="1200" dirty="0" smtClean="0"/>
          </a:p>
          <a:p>
            <a:pPr marL="203195" indent="0" algn="just">
              <a:lnSpc>
                <a:spcPct val="150000"/>
              </a:lnSpc>
              <a:buNone/>
            </a:pPr>
            <a:r>
              <a:rPr lang="en-US" sz="1400" dirty="0" smtClean="0"/>
              <a:t>	</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7170" name="Picture 2" descr="Fungsi-lasso-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698" y="3493346"/>
            <a:ext cx="3797302" cy="225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089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4.  </a:t>
            </a:r>
            <a:r>
              <a:rPr lang="en-US" sz="1800" b="1" i="1" dirty="0" smtClean="0"/>
              <a:t>Quick Selection Tool &amp; Magic Wand Tool</a:t>
            </a:r>
          </a:p>
          <a:p>
            <a:pPr marL="203195" indent="0" algn="just">
              <a:lnSpc>
                <a:spcPct val="150000"/>
              </a:lnSpc>
              <a:buNone/>
            </a:pPr>
            <a:r>
              <a:rPr lang="en-US" sz="1400" dirty="0" smtClean="0"/>
              <a:t>	</a:t>
            </a:r>
            <a:r>
              <a:rPr lang="id-ID" sz="1200" dirty="0"/>
              <a:t>Selanjutnya yaitu tool yang sangat berguna dan kemungkinan akan sering kamu gunakan dalam membuat desain grafis. </a:t>
            </a:r>
            <a:r>
              <a:rPr lang="id-ID" sz="1200" b="1" dirty="0"/>
              <a:t>Quick selection tool</a:t>
            </a:r>
            <a:r>
              <a:rPr lang="id-ID" sz="1200" dirty="0"/>
              <a:t> berfungsi untuk menyeleksi dengan cepat sesuai dengan bentuk objek. Sedangkan </a:t>
            </a:r>
            <a:r>
              <a:rPr lang="id-ID" sz="1200" b="1" dirty="0"/>
              <a:t>Magic wand tool</a:t>
            </a:r>
            <a:r>
              <a:rPr lang="id-ID" sz="1200" dirty="0"/>
              <a:t> berfungsi untuk menyeleksi berdasarkan warna yang ada pada objek. </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r>
              <a:rPr lang="en-US" sz="1200" dirty="0" smtClean="0"/>
              <a:t>	</a:t>
            </a:r>
            <a:r>
              <a:rPr lang="id-ID" sz="1200" dirty="0" smtClean="0"/>
              <a:t>Penggunaan </a:t>
            </a:r>
            <a:r>
              <a:rPr lang="id-ID" sz="1200" dirty="0"/>
              <a:t>tool ini hampir sama dengan </a:t>
            </a:r>
            <a:r>
              <a:rPr lang="id-ID" sz="1200" i="1" dirty="0"/>
              <a:t>Lasso tool</a:t>
            </a:r>
            <a:r>
              <a:rPr lang="id-ID" sz="1200" dirty="0"/>
              <a:t>, namun yang membedakan adalah bentuk dan penerapannya. Contoh di atas memperlihatkan hasil seleksi yang menyerupai bentuk stroberi. Ada beberapa tindakan yang dilakukan pada contoh tersebut, seperti menghapus (</a:t>
            </a:r>
            <a:r>
              <a:rPr lang="id-ID" sz="1200" i="1" dirty="0"/>
              <a:t>delete</a:t>
            </a:r>
            <a:r>
              <a:rPr lang="id-ID" sz="1200" dirty="0"/>
              <a:t>) dan mengganti warna pada sebagian stroberi. Selain itu, pada stroberi yang bawah telah dipindahkan posisinya menggunakan </a:t>
            </a:r>
            <a:r>
              <a:rPr lang="id-ID" sz="1200" i="1" dirty="0"/>
              <a:t>Move tool</a:t>
            </a:r>
            <a:r>
              <a:rPr lang="id-ID" sz="1200" dirty="0"/>
              <a:t>.</a:t>
            </a: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6146" name="Picture 2" descr="Fungsi-quick-selection-dan-Fungsi-magic-wand-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342" y="2946401"/>
            <a:ext cx="3953314" cy="259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241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5.  </a:t>
            </a:r>
            <a:r>
              <a:rPr lang="en-US" sz="1800" b="1" i="1" dirty="0" smtClean="0"/>
              <a:t>Crop Tool &amp; Slice Tool</a:t>
            </a:r>
          </a:p>
          <a:p>
            <a:pPr marL="203195" indent="0" algn="just">
              <a:lnSpc>
                <a:spcPct val="150000"/>
              </a:lnSpc>
              <a:buNone/>
            </a:pPr>
            <a:r>
              <a:rPr lang="en-US" sz="1400" dirty="0" smtClean="0"/>
              <a:t>	</a:t>
            </a:r>
            <a:r>
              <a:rPr lang="id-ID" sz="1200" dirty="0" smtClean="0"/>
              <a:t>Bagi </a:t>
            </a:r>
            <a:r>
              <a:rPr lang="id-ID" sz="1200" dirty="0"/>
              <a:t>kamu yang suka mengolah foto, pasti sudah tidak asing dengan tool ini. </a:t>
            </a:r>
            <a:r>
              <a:rPr lang="id-ID" sz="1200" b="1" i="1" dirty="0"/>
              <a:t>Crop tool</a:t>
            </a:r>
            <a:r>
              <a:rPr lang="id-ID" sz="1200" dirty="0"/>
              <a:t> berfungsi untuk memotong objek dengan bentuk persegi empat atau persegi panjang yang ukurannya dapat diatur. Sedangkan untuk </a:t>
            </a:r>
            <a:r>
              <a:rPr lang="id-ID" sz="1200" b="1" i="1" dirty="0"/>
              <a:t>Perspective crop tool</a:t>
            </a:r>
            <a:r>
              <a:rPr lang="id-ID" sz="1200" dirty="0"/>
              <a:t> digunakan untuk memotong objek yang bentuknya miring atau tidak statis. Sehingga kamu bisa menyesuaikan ukuran potongan dengan objek. </a:t>
            </a:r>
          </a:p>
          <a:p>
            <a:pPr marL="203195" indent="0" algn="just">
              <a:lnSpc>
                <a:spcPct val="150000"/>
              </a:lnSpc>
              <a:buNone/>
            </a:pPr>
            <a:r>
              <a:rPr lang="en-US" sz="1200" dirty="0" smtClean="0"/>
              <a:t>	</a:t>
            </a:r>
            <a:r>
              <a:rPr lang="id-ID" sz="1200" dirty="0" smtClean="0"/>
              <a:t>Selain</a:t>
            </a:r>
            <a:r>
              <a:rPr lang="id-ID" sz="1200" dirty="0"/>
              <a:t> </a:t>
            </a:r>
            <a:r>
              <a:rPr lang="id-ID" sz="1200" i="1" dirty="0"/>
              <a:t>crop</a:t>
            </a:r>
            <a:r>
              <a:rPr lang="id-ID" sz="1200" dirty="0"/>
              <a:t>, pada </a:t>
            </a:r>
            <a:r>
              <a:rPr lang="id-ID" sz="1200" i="1" dirty="0"/>
              <a:t>tool</a:t>
            </a:r>
            <a:r>
              <a:rPr lang="id-ID" sz="1200" dirty="0"/>
              <a:t> ini juga ada </a:t>
            </a:r>
            <a:r>
              <a:rPr lang="id-ID" sz="1200" b="1" i="1" dirty="0"/>
              <a:t>Slice tool</a:t>
            </a:r>
            <a:r>
              <a:rPr lang="id-ID" sz="1200" dirty="0"/>
              <a:t> yang berfungsi untuk membuat seleksi objek yang akan dipotong menjadi beberapa bagian. Sedangkan </a:t>
            </a:r>
            <a:r>
              <a:rPr lang="id-ID" sz="1200" b="1" i="1" dirty="0"/>
              <a:t>Slice select tool</a:t>
            </a:r>
            <a:r>
              <a:rPr lang="id-ID" sz="1200" dirty="0"/>
              <a:t> digunakan untuk memindahkan bagian-bagian yang telah diseleksi. Bagian yang telah diseleksi tersebut biasanya akan di-</a:t>
            </a:r>
            <a:r>
              <a:rPr lang="id-ID" sz="1200" i="1" dirty="0"/>
              <a:t>extract</a:t>
            </a:r>
            <a:r>
              <a:rPr lang="id-ID" sz="1200" dirty="0"/>
              <a:t> menjadi potongan-potongan gambar dari objek tersebut</a:t>
            </a:r>
            <a:r>
              <a:rPr lang="id-ID" sz="1200" dirty="0" smtClean="0"/>
              <a:t>.</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smtClean="0"/>
          </a:p>
          <a:p>
            <a:pPr marL="203195" indent="0" algn="just">
              <a:lnSpc>
                <a:spcPct val="150000"/>
              </a:lnSpc>
              <a:buNone/>
            </a:pPr>
            <a:r>
              <a:rPr lang="en-US" sz="1200" dirty="0"/>
              <a:t>	</a:t>
            </a:r>
            <a:r>
              <a:rPr lang="id-ID" sz="1200" dirty="0" smtClean="0"/>
              <a:t>Contoh </a:t>
            </a:r>
            <a:r>
              <a:rPr lang="id-ID" sz="1200" dirty="0"/>
              <a:t>di atas merupakan penggunaan dari </a:t>
            </a:r>
            <a:r>
              <a:rPr lang="id-ID" sz="1200" i="1" dirty="0"/>
              <a:t>Crop tool</a:t>
            </a:r>
            <a:r>
              <a:rPr lang="id-ID" sz="1200" dirty="0"/>
              <a:t>. </a:t>
            </a:r>
            <a:r>
              <a:rPr lang="id-ID" sz="1200" i="1" dirty="0"/>
              <a:t>Tool</a:t>
            </a:r>
            <a:r>
              <a:rPr lang="id-ID" sz="1200" dirty="0"/>
              <a:t> ini biasanya akan memotong secara persegi pada objek yang ada pada </a:t>
            </a:r>
            <a:r>
              <a:rPr lang="id-ID" sz="1200" dirty="0" smtClean="0"/>
              <a:t>canva</a:t>
            </a:r>
            <a:r>
              <a:rPr lang="en-US" sz="1200" dirty="0" smtClean="0"/>
              <a:t>s</a:t>
            </a:r>
            <a:r>
              <a:rPr lang="id-ID" sz="1200" dirty="0" smtClean="0"/>
              <a:t>. </a:t>
            </a:r>
            <a:r>
              <a:rPr lang="id-ID" sz="1200" dirty="0"/>
              <a:t>Namun, kamu dapat mengatur ukuran perseginya seperti, 3x4, 5x6, dan bisa juga ukuran yang bebas.</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5122" name="Picture 2" descr="Fungsi-crop-tool-dan-Fungsi-slice-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444" y="3683000"/>
            <a:ext cx="3701109" cy="245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730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6.  </a:t>
            </a:r>
            <a:r>
              <a:rPr lang="en-US" sz="1800" b="1" i="1" dirty="0" smtClean="0"/>
              <a:t>Eyedropper Tool</a:t>
            </a:r>
          </a:p>
          <a:p>
            <a:pPr marL="203195" indent="0" algn="just">
              <a:lnSpc>
                <a:spcPct val="150000"/>
              </a:lnSpc>
              <a:buNone/>
            </a:pPr>
            <a:r>
              <a:rPr lang="en-US" sz="1200" dirty="0" smtClean="0"/>
              <a:t>	</a:t>
            </a:r>
            <a:r>
              <a:rPr lang="id-ID" sz="1200" dirty="0" smtClean="0"/>
              <a:t>Sederhananya</a:t>
            </a:r>
            <a:r>
              <a:rPr lang="id-ID" sz="1200" dirty="0"/>
              <a:t> </a:t>
            </a:r>
            <a:r>
              <a:rPr lang="id-ID" sz="1200" b="1" i="1" dirty="0"/>
              <a:t>Eyedropper tool</a:t>
            </a:r>
            <a:r>
              <a:rPr lang="id-ID" sz="1200" dirty="0"/>
              <a:t> berfungsi untuk mengambil warna yang ada pada objek dan memasukkannya pada </a:t>
            </a:r>
            <a:r>
              <a:rPr lang="id-ID" sz="1200" i="1" dirty="0"/>
              <a:t>box</a:t>
            </a:r>
            <a:r>
              <a:rPr lang="id-ID" sz="1200" dirty="0"/>
              <a:t> warna. Sehingga warna yang telah diambil menjadi warna utama pada penggunaan</a:t>
            </a:r>
            <a:r>
              <a:rPr lang="id-ID" sz="1200" i="1" dirty="0"/>
              <a:t> tool</a:t>
            </a:r>
            <a:r>
              <a:rPr lang="id-ID" sz="1200" dirty="0"/>
              <a:t> lainya, seperti </a:t>
            </a:r>
            <a:r>
              <a:rPr lang="id-ID" sz="1200" i="1" dirty="0"/>
              <a:t>Brush tool dan Shape tool. Eyedropper tool</a:t>
            </a:r>
            <a:r>
              <a:rPr lang="id-ID" sz="1200" dirty="0"/>
              <a:t> juga memiliki jenis lainnya seperti</a:t>
            </a:r>
            <a:r>
              <a:rPr lang="id-ID" sz="1200" i="1" dirty="0"/>
              <a:t> 3D Material eyedropper tool</a:t>
            </a:r>
            <a:r>
              <a:rPr lang="id-ID" sz="1200" dirty="0"/>
              <a:t> yang digunakan untuk objek 3 dimensi. Kemudian ada </a:t>
            </a:r>
            <a:r>
              <a:rPr lang="id-ID" sz="1200" i="1" dirty="0"/>
              <a:t>Color sampler tool</a:t>
            </a:r>
            <a:r>
              <a:rPr lang="id-ID" sz="1200" dirty="0"/>
              <a:t> untuk mengambil warna dengan info RGB dan CMYK. Selain itu, pada </a:t>
            </a:r>
            <a:r>
              <a:rPr lang="id-ID" sz="1200" i="1" dirty="0"/>
              <a:t>Eyedropper tool</a:t>
            </a:r>
            <a:r>
              <a:rPr lang="id-ID" sz="1200" dirty="0"/>
              <a:t> juga terdapat </a:t>
            </a:r>
            <a:r>
              <a:rPr lang="id-ID" sz="1200" i="1" dirty="0"/>
              <a:t>tool</a:t>
            </a:r>
            <a:r>
              <a:rPr lang="id-ID" sz="1200" dirty="0"/>
              <a:t> lainya yaitu,</a:t>
            </a:r>
          </a:p>
          <a:p>
            <a:pPr algn="just">
              <a:lnSpc>
                <a:spcPct val="150000"/>
              </a:lnSpc>
              <a:buFont typeface="Arial" panose="020B0604020202020204" pitchFamily="34" charset="0"/>
              <a:buChar char="•"/>
            </a:pPr>
            <a:r>
              <a:rPr lang="id-ID" sz="1200" b="1" i="1" dirty="0"/>
              <a:t>Ruler tool</a:t>
            </a:r>
            <a:r>
              <a:rPr lang="id-ID" sz="1200" dirty="0"/>
              <a:t> untuk berfungsi untuk mengukur jarak dan lokasi dari objek pada canvas. </a:t>
            </a:r>
          </a:p>
          <a:p>
            <a:pPr algn="just">
              <a:lnSpc>
                <a:spcPct val="150000"/>
              </a:lnSpc>
              <a:buFont typeface="Arial" panose="020B0604020202020204" pitchFamily="34" charset="0"/>
              <a:buChar char="•"/>
            </a:pPr>
            <a:r>
              <a:rPr lang="id-ID" sz="1200" b="1" i="1" dirty="0"/>
              <a:t>Note tool</a:t>
            </a:r>
            <a:r>
              <a:rPr lang="id-ID" sz="1200" dirty="0"/>
              <a:t> untuk memberi catatan pada objek yang dipilh.</a:t>
            </a:r>
          </a:p>
          <a:p>
            <a:pPr algn="just">
              <a:lnSpc>
                <a:spcPct val="150000"/>
              </a:lnSpc>
              <a:buFont typeface="Arial" panose="020B0604020202020204" pitchFamily="34" charset="0"/>
              <a:buChar char="•"/>
            </a:pPr>
            <a:r>
              <a:rPr lang="id-ID" sz="1200" b="1" i="1" dirty="0"/>
              <a:t>Count tool</a:t>
            </a:r>
            <a:r>
              <a:rPr lang="id-ID" sz="1200" b="1" dirty="0"/>
              <a:t> </a:t>
            </a:r>
            <a:r>
              <a:rPr lang="id-ID" sz="1200" dirty="0"/>
              <a:t>untuk memberi penomoran pada objek</a:t>
            </a:r>
            <a:r>
              <a:rPr lang="id-ID" sz="1200" dirty="0" smtClean="0"/>
              <a:t>.</a:t>
            </a:r>
            <a:endParaRPr lang="en-US" sz="1400" dirty="0"/>
          </a:p>
          <a:p>
            <a:pPr algn="just">
              <a:lnSpc>
                <a:spcPct val="150000"/>
              </a:lnSpc>
              <a:buFont typeface="Arial" panose="020B0604020202020204" pitchFamily="34" charset="0"/>
              <a:buChar char="•"/>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r>
              <a:rPr lang="en-US" sz="1200" dirty="0" smtClean="0"/>
              <a:t>	</a:t>
            </a:r>
            <a:r>
              <a:rPr lang="id-ID" sz="1200" dirty="0" smtClean="0"/>
              <a:t>Pada </a:t>
            </a:r>
            <a:r>
              <a:rPr lang="id-ID" sz="1200" dirty="0"/>
              <a:t>contoh di atas kamu dapat melihat, warna yang diambil dari objek adalah warna merah, dan secara otomatis warna tersebut tersimpan pada </a:t>
            </a:r>
            <a:r>
              <a:rPr lang="id-ID" sz="1200" i="1" dirty="0"/>
              <a:t>box</a:t>
            </a:r>
            <a:r>
              <a:rPr lang="id-ID" sz="1200" dirty="0"/>
              <a:t> warna.</a:t>
            </a: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4098" name="Picture 2" descr="Fungsi-eyedropper-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265" y="3903132"/>
            <a:ext cx="3691467" cy="224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328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4995333" cy="5210633"/>
          </a:xfrm>
        </p:spPr>
        <p:txBody>
          <a:bodyPr/>
          <a:lstStyle/>
          <a:p>
            <a:pPr marL="203195" indent="0" algn="just">
              <a:lnSpc>
                <a:spcPct val="150000"/>
              </a:lnSpc>
              <a:buNone/>
            </a:pPr>
            <a:r>
              <a:rPr lang="en-US" sz="1800" b="1" dirty="0" smtClean="0"/>
              <a:t>7.  </a:t>
            </a:r>
            <a:r>
              <a:rPr lang="en-US" sz="1800" b="1" i="1" dirty="0" smtClean="0"/>
              <a:t>Brush Tool</a:t>
            </a:r>
          </a:p>
          <a:p>
            <a:pPr marL="203195" indent="0" algn="just">
              <a:lnSpc>
                <a:spcPct val="150000"/>
              </a:lnSpc>
              <a:buNone/>
            </a:pPr>
            <a:r>
              <a:rPr lang="en-US" sz="1200" dirty="0" smtClean="0"/>
              <a:t>	</a:t>
            </a:r>
            <a:r>
              <a:rPr lang="id-ID" sz="1200" dirty="0" smtClean="0"/>
              <a:t>Selanjutnya </a:t>
            </a:r>
            <a:r>
              <a:rPr lang="id-ID" sz="1200" dirty="0"/>
              <a:t>adalah tool yang dapat kamu gunakan untuk menggambar atau melukis </a:t>
            </a:r>
            <a:r>
              <a:rPr lang="id-ID" sz="1200" dirty="0" smtClean="0"/>
              <a:t>objek</a:t>
            </a:r>
            <a:r>
              <a:rPr lang="en-US" sz="1200" dirty="0"/>
              <a:t> </a:t>
            </a:r>
            <a:r>
              <a:rPr lang="id-ID" sz="1200" dirty="0" smtClean="0"/>
              <a:t>yaitu</a:t>
            </a:r>
            <a:r>
              <a:rPr lang="id-ID" sz="1200" dirty="0"/>
              <a:t> </a:t>
            </a:r>
            <a:r>
              <a:rPr lang="id-ID" sz="1200" i="1" dirty="0"/>
              <a:t>Brush tool</a:t>
            </a:r>
            <a:r>
              <a:rPr lang="id-ID" sz="1200" dirty="0"/>
              <a:t>. </a:t>
            </a:r>
            <a:r>
              <a:rPr lang="id-ID" sz="1200" dirty="0" smtClean="0"/>
              <a:t>Pada </a:t>
            </a:r>
            <a:r>
              <a:rPr lang="id-ID" sz="1200" dirty="0"/>
              <a:t>dasarnya </a:t>
            </a:r>
            <a:r>
              <a:rPr lang="id-ID" sz="1200" i="1" dirty="0"/>
              <a:t>Brush tool</a:t>
            </a:r>
            <a:r>
              <a:rPr lang="id-ID" sz="1200" dirty="0"/>
              <a:t> ini dapat kamu gunakan untuk memberi warna pada objek</a:t>
            </a:r>
            <a:r>
              <a:rPr lang="id-ID" sz="1200" dirty="0" smtClean="0"/>
              <a:t>.</a:t>
            </a:r>
            <a:endParaRPr lang="en-US" sz="1200" dirty="0" smtClean="0"/>
          </a:p>
          <a:p>
            <a:pPr marL="203195" indent="0" algn="just">
              <a:lnSpc>
                <a:spcPct val="150000"/>
              </a:lnSpc>
              <a:buNone/>
            </a:pPr>
            <a:r>
              <a:rPr lang="en-US" sz="1200" dirty="0" smtClean="0"/>
              <a:t>	</a:t>
            </a:r>
            <a:r>
              <a:rPr lang="id-ID" sz="1200" dirty="0" smtClean="0"/>
              <a:t>Tersedianya </a:t>
            </a:r>
            <a:r>
              <a:rPr lang="id-ID" sz="1200" dirty="0"/>
              <a:t>berbagai bentuk kuas pada brush tool dapat membuat karya grafismu menjadi lebih unik dan menarik. Misalnya, bisa kamu lihat pada tampilan gambar Photoshop di atas. Setelah kamu pilih </a:t>
            </a:r>
            <a:r>
              <a:rPr lang="id-ID" sz="1200" i="1" dirty="0"/>
              <a:t>Brush tool</a:t>
            </a:r>
            <a:r>
              <a:rPr lang="id-ID" sz="1200" dirty="0"/>
              <a:t>, nantinya pada bagian </a:t>
            </a:r>
            <a:r>
              <a:rPr lang="id-ID" sz="1200" b="1" i="1" dirty="0"/>
              <a:t>menu bar</a:t>
            </a:r>
            <a:r>
              <a:rPr lang="id-ID" sz="1200" dirty="0"/>
              <a:t> atau atas halaman Photoshop akan muncul berbagai bentuk kuas yang dapat kamu pilih. </a:t>
            </a:r>
          </a:p>
          <a:p>
            <a:pPr marL="203195" indent="0" algn="just">
              <a:lnSpc>
                <a:spcPct val="150000"/>
              </a:lnSpc>
              <a:buNone/>
            </a:pPr>
            <a:r>
              <a:rPr lang="en-US" sz="1200" dirty="0" smtClean="0"/>
              <a:t>	</a:t>
            </a:r>
            <a:r>
              <a:rPr lang="id-ID" sz="1200" dirty="0" smtClean="0"/>
              <a:t>Selain </a:t>
            </a:r>
            <a:r>
              <a:rPr lang="id-ID" sz="1200" dirty="0"/>
              <a:t>itu, pada </a:t>
            </a:r>
            <a:r>
              <a:rPr lang="id-ID" sz="1200" i="1" dirty="0"/>
              <a:t>Brush tool</a:t>
            </a:r>
            <a:r>
              <a:rPr lang="id-ID" sz="1200" dirty="0"/>
              <a:t> juga memiliki jenis </a:t>
            </a:r>
            <a:r>
              <a:rPr lang="id-ID" sz="1200" i="1" dirty="0"/>
              <a:t>tool</a:t>
            </a:r>
            <a:r>
              <a:rPr lang="id-ID" sz="1200" dirty="0"/>
              <a:t> lainya. Seperti, </a:t>
            </a:r>
            <a:r>
              <a:rPr lang="id-ID" sz="1200" b="1" i="1" dirty="0"/>
              <a:t>Pencil tool</a:t>
            </a:r>
            <a:r>
              <a:rPr lang="id-ID" sz="1200" dirty="0"/>
              <a:t> yang berfungsi untuk mewarnai objek dengan bentuk  goresan pensil atau dengan ukuran lebih kecil. Selanjutnya, ada juga </a:t>
            </a:r>
            <a:r>
              <a:rPr lang="id-ID" sz="1200" b="1" i="1" dirty="0"/>
              <a:t>Color replacement tool</a:t>
            </a:r>
            <a:r>
              <a:rPr lang="id-ID" sz="1200" b="1" dirty="0"/>
              <a:t> </a:t>
            </a:r>
            <a:r>
              <a:rPr lang="id-ID" sz="1200" dirty="0"/>
              <a:t>yang dapat kamu gunakan untuk mengambil warna dari objek lain sebagai warna dari kuas kamu. Dan yang terakhir yaitu </a:t>
            </a:r>
            <a:r>
              <a:rPr lang="id-ID" sz="1200" b="1" i="1" dirty="0"/>
              <a:t>Mixer brush tool</a:t>
            </a:r>
            <a:r>
              <a:rPr lang="id-ID" sz="1200" dirty="0"/>
              <a:t>, yang digunakan untuk mencampur berbagai warna dalam penggunaan kuas.</a:t>
            </a:r>
          </a:p>
          <a:p>
            <a:pPr marL="203195" indent="0" algn="just">
              <a:lnSpc>
                <a:spcPct val="150000"/>
              </a:lnSpc>
              <a:buNone/>
            </a:pPr>
            <a:endParaRPr lang="id-ID" sz="12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endParaRPr lang="en-US" sz="1400" dirty="0"/>
          </a:p>
          <a:p>
            <a:pPr marL="203195" indent="0" algn="just">
              <a:lnSpc>
                <a:spcPct val="150000"/>
              </a:lnSpc>
              <a:buNone/>
            </a:pPr>
            <a:endParaRPr lang="en-US" sz="1400" dirty="0" smtClean="0"/>
          </a:p>
          <a:p>
            <a:pPr marL="203195" indent="0" algn="just">
              <a:lnSpc>
                <a:spcPct val="150000"/>
              </a:lnSpc>
              <a:buNone/>
            </a:pPr>
            <a:r>
              <a:rPr lang="en-US" sz="1400" dirty="0" smtClean="0"/>
              <a:t>	</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3074" name="Picture 2" descr="Fungsi-brush-tool-dan-Fungsi-pencil-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533" y="2040466"/>
            <a:ext cx="4878917" cy="455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25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1" y="1469566"/>
            <a:ext cx="7340600" cy="5210633"/>
          </a:xfrm>
        </p:spPr>
        <p:txBody>
          <a:bodyPr/>
          <a:lstStyle/>
          <a:p>
            <a:pPr marL="203195" indent="0" algn="just">
              <a:lnSpc>
                <a:spcPct val="150000"/>
              </a:lnSpc>
              <a:buNone/>
            </a:pPr>
            <a:r>
              <a:rPr lang="en-US" sz="1800" b="1" dirty="0" smtClean="0"/>
              <a:t>8.  </a:t>
            </a:r>
            <a:r>
              <a:rPr lang="en-US" sz="1800" b="1" i="1" dirty="0" smtClean="0"/>
              <a:t>Spot Healing Brush Tool</a:t>
            </a:r>
          </a:p>
          <a:p>
            <a:pPr marL="203195" indent="0" algn="just">
              <a:lnSpc>
                <a:spcPct val="150000"/>
              </a:lnSpc>
              <a:buNone/>
            </a:pPr>
            <a:r>
              <a:rPr lang="en-US" sz="1400" dirty="0" smtClean="0"/>
              <a:t>	</a:t>
            </a:r>
            <a:r>
              <a:rPr lang="id-ID" sz="1200" i="1" dirty="0"/>
              <a:t>Tool</a:t>
            </a:r>
            <a:r>
              <a:rPr lang="id-ID" sz="1200" dirty="0"/>
              <a:t> yang satu ini biasanya digunakan dalam proses pengolahan foto seperti menghilangkan jerawat. Tetapi, kegunaan </a:t>
            </a:r>
            <a:r>
              <a:rPr lang="id-ID" sz="1200" i="1" dirty="0"/>
              <a:t>tool</a:t>
            </a:r>
            <a:r>
              <a:rPr lang="id-ID" sz="1200" dirty="0"/>
              <a:t> ini bukan itu saja. Pada dasarnya </a:t>
            </a:r>
            <a:r>
              <a:rPr lang="id-ID" sz="1200" b="1" i="1" dirty="0"/>
              <a:t>Spot healing brush tool</a:t>
            </a:r>
            <a:r>
              <a:rPr lang="id-ID" sz="1200" dirty="0"/>
              <a:t> berfungsi untuk menghilangkan bagian tertentu pada objek dengan cara menyamakan warna di sekitarnya</a:t>
            </a:r>
            <a:r>
              <a:rPr lang="id-ID" sz="1200" dirty="0" smtClean="0"/>
              <a:t>.</a:t>
            </a:r>
            <a:endParaRPr lang="en-US" sz="1400" dirty="0" smtClean="0"/>
          </a:p>
          <a:p>
            <a:pPr marL="203195" indent="0" algn="just">
              <a:lnSpc>
                <a:spcPct val="150000"/>
              </a:lnSpc>
              <a:buNone/>
            </a:pPr>
            <a:r>
              <a:rPr lang="id-ID" sz="1200" dirty="0" smtClean="0"/>
              <a:t>Pada </a:t>
            </a:r>
            <a:r>
              <a:rPr lang="id-ID" sz="1200" dirty="0"/>
              <a:t>gambar diatas, kamu dapat melihat bintik-bintik yang ada di permukaan stroberi dapat dihilangkan secara halus dengan </a:t>
            </a:r>
            <a:r>
              <a:rPr lang="id-ID" sz="1200" i="1" dirty="0"/>
              <a:t>Spot healing brush tool</a:t>
            </a:r>
            <a:r>
              <a:rPr lang="id-ID" sz="1200" dirty="0"/>
              <a:t>. Di samping itu, pada bagian </a:t>
            </a:r>
            <a:r>
              <a:rPr lang="id-ID" sz="1200" i="1" dirty="0"/>
              <a:t>too</a:t>
            </a:r>
            <a:r>
              <a:rPr lang="id-ID" sz="1200" dirty="0"/>
              <a:t>l ini, juga terdapat beberapa jenis lainya sebagai berikut.</a:t>
            </a:r>
          </a:p>
          <a:p>
            <a:pPr algn="just">
              <a:lnSpc>
                <a:spcPct val="150000"/>
              </a:lnSpc>
              <a:buFont typeface="Arial" panose="020B0604020202020204" pitchFamily="34" charset="0"/>
              <a:buChar char="•"/>
            </a:pPr>
            <a:r>
              <a:rPr lang="id-ID" sz="1200" b="1" i="1" dirty="0"/>
              <a:t>Healing brush tool</a:t>
            </a:r>
            <a:r>
              <a:rPr lang="id-ID" sz="1200" b="1" dirty="0"/>
              <a:t>,</a:t>
            </a:r>
            <a:r>
              <a:rPr lang="id-ID" sz="1200" dirty="0"/>
              <a:t> berfungsi untuk menghilangkan atau mengubah bagian tertentu pada objek berdasarkan area sampel yang dipilih. Pada penggunaannya, kamu terlebih dahulu memilih/mengambil area sampel dengan menggunakan (</a:t>
            </a:r>
            <a:r>
              <a:rPr lang="id-ID" sz="1200" b="1" dirty="0"/>
              <a:t>Alt</a:t>
            </a:r>
            <a:r>
              <a:rPr lang="id-ID" sz="1200" dirty="0"/>
              <a:t>). Kemudian kamu tinggal mengarahkan kursor ke bagian yang ingin dihilangkan.</a:t>
            </a:r>
          </a:p>
          <a:p>
            <a:pPr algn="just">
              <a:lnSpc>
                <a:spcPct val="150000"/>
              </a:lnSpc>
              <a:buFont typeface="Arial" panose="020B0604020202020204" pitchFamily="34" charset="0"/>
              <a:buChar char="•"/>
            </a:pPr>
            <a:r>
              <a:rPr lang="id-ID" sz="1200" b="1" i="1" dirty="0"/>
              <a:t>Patch tool</a:t>
            </a:r>
            <a:r>
              <a:rPr lang="id-ID" sz="1200" b="1" dirty="0"/>
              <a:t>, </a:t>
            </a:r>
            <a:r>
              <a:rPr lang="id-ID" sz="1200" dirty="0"/>
              <a:t>memiliki untuk menggantikan bagian yang diseleksi dengan bagian lain yang kamu pilih dengan bentuk yang sama. Pada penggunaannya, kamu harus menyeleksi bagian yang ingin dirubah, kemudian arahkan kursor ke bagian yang lain. </a:t>
            </a:r>
          </a:p>
          <a:p>
            <a:pPr algn="just">
              <a:lnSpc>
                <a:spcPct val="150000"/>
              </a:lnSpc>
              <a:buFont typeface="Arial" panose="020B0604020202020204" pitchFamily="34" charset="0"/>
              <a:buChar char="•"/>
            </a:pPr>
            <a:r>
              <a:rPr lang="id-ID" sz="1200" b="1" i="1" dirty="0"/>
              <a:t>Content aware move</a:t>
            </a:r>
            <a:r>
              <a:rPr lang="id-ID" sz="1200" b="1" dirty="0"/>
              <a:t>, </a:t>
            </a:r>
            <a:r>
              <a:rPr lang="id-ID" sz="1200" dirty="0"/>
              <a:t>berfungsi untuk meng-</a:t>
            </a:r>
            <a:r>
              <a:rPr lang="id-ID" sz="1200" i="1" dirty="0"/>
              <a:t>copy</a:t>
            </a:r>
            <a:r>
              <a:rPr lang="id-ID" sz="1200" dirty="0"/>
              <a:t> bagian objek yang diseleksi, tanpa menghapus bagian tersebut. </a:t>
            </a:r>
          </a:p>
          <a:p>
            <a:pPr algn="just">
              <a:lnSpc>
                <a:spcPct val="150000"/>
              </a:lnSpc>
              <a:buFont typeface="Arial" panose="020B0604020202020204" pitchFamily="34" charset="0"/>
              <a:buChar char="•"/>
            </a:pPr>
            <a:r>
              <a:rPr lang="id-ID" sz="1200" b="1" i="1" dirty="0"/>
              <a:t>Red eye tool</a:t>
            </a:r>
            <a:r>
              <a:rPr lang="id-ID" sz="1200" b="1" dirty="0"/>
              <a:t>, </a:t>
            </a:r>
            <a:r>
              <a:rPr lang="id-ID" sz="1200" dirty="0"/>
              <a:t>berfungsi untuk menghilangkan warna merah mata yang disebabkan oleh cahaya flash ketika berfoto. </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2054" name="Picture 6" descr="Fungsi-spot-healing-tool-dan-Fungsi-patch-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1" y="2023532"/>
            <a:ext cx="3530599" cy="465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2338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9.  </a:t>
            </a:r>
            <a:r>
              <a:rPr lang="en-US" sz="1800" b="1" i="1" dirty="0" smtClean="0"/>
              <a:t>Eraser Tool</a:t>
            </a:r>
          </a:p>
          <a:p>
            <a:pPr marL="203195" indent="0" algn="just">
              <a:lnSpc>
                <a:spcPct val="150000"/>
              </a:lnSpc>
              <a:buNone/>
            </a:pPr>
            <a:r>
              <a:rPr lang="en-US" sz="1400" dirty="0" smtClean="0"/>
              <a:t>	</a:t>
            </a:r>
            <a:r>
              <a:rPr lang="id-ID" sz="1200" i="1" dirty="0"/>
              <a:t>Tool</a:t>
            </a:r>
            <a:r>
              <a:rPr lang="id-ID" sz="1200" dirty="0"/>
              <a:t> selanjutnya adalah </a:t>
            </a:r>
            <a:r>
              <a:rPr lang="id-ID" sz="1200" i="1" dirty="0"/>
              <a:t>Eraser tool</a:t>
            </a:r>
            <a:r>
              <a:rPr lang="id-ID" sz="1200" dirty="0"/>
              <a:t> yang memiliki fungsi untuk menghapus sebagian atau keseluruhan objek. Selain menghapus objek, </a:t>
            </a:r>
            <a:r>
              <a:rPr lang="id-ID" sz="1200" i="1" dirty="0"/>
              <a:t>Eraser tool</a:t>
            </a:r>
            <a:r>
              <a:rPr lang="id-ID" sz="1200" dirty="0"/>
              <a:t> juga memiliki jenis lain seperti,</a:t>
            </a:r>
            <a:r>
              <a:rPr lang="id-ID" sz="1200" b="1" i="1" dirty="0"/>
              <a:t> Background eraser tool</a:t>
            </a:r>
            <a:r>
              <a:rPr lang="id-ID" sz="1200" dirty="0"/>
              <a:t> yang berfungsi menghapus background/latar pada gambar. Kemudian ada juga </a:t>
            </a:r>
            <a:r>
              <a:rPr lang="id-ID" sz="1200" b="1" i="1" dirty="0"/>
              <a:t>Magic eraser tool</a:t>
            </a:r>
            <a:r>
              <a:rPr lang="id-ID" sz="1200" dirty="0"/>
              <a:t> yang dapat digunakan untuk menghapus bagian </a:t>
            </a:r>
            <a:r>
              <a:rPr lang="id-ID" sz="1200" dirty="0" smtClean="0"/>
              <a:t>pada </a:t>
            </a:r>
            <a:r>
              <a:rPr lang="id-ID" sz="1200" dirty="0"/>
              <a:t>objek yang memiliki warna yang sama</a:t>
            </a:r>
            <a:r>
              <a:rPr lang="id-ID" sz="1200" dirty="0" smtClean="0"/>
              <a:t>.</a:t>
            </a: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endParaRPr lang="en-US" sz="1200" dirty="0"/>
          </a:p>
          <a:p>
            <a:pPr marL="203195" indent="0" algn="just">
              <a:lnSpc>
                <a:spcPct val="150000"/>
              </a:lnSpc>
              <a:buNone/>
            </a:pPr>
            <a:r>
              <a:rPr lang="en-US" sz="1200" dirty="0" smtClean="0"/>
              <a:t>	</a:t>
            </a:r>
            <a:r>
              <a:rPr lang="id-ID" sz="1200" dirty="0" smtClean="0"/>
              <a:t>Gambar </a:t>
            </a:r>
            <a:r>
              <a:rPr lang="id-ID" sz="1200" dirty="0"/>
              <a:t>di atas merupakan contoh dari penggunaan</a:t>
            </a:r>
            <a:r>
              <a:rPr lang="id-ID" sz="1200" i="1" dirty="0"/>
              <a:t> Eraser tool</a:t>
            </a:r>
            <a:r>
              <a:rPr lang="id-ID" sz="1200" dirty="0"/>
              <a:t>. Kamu dapat menghapus beberapa bagian objek sesuai keinginan. Langkah pertama adalah memilih </a:t>
            </a:r>
            <a:r>
              <a:rPr lang="id-ID" sz="1200" i="1" dirty="0"/>
              <a:t>tool</a:t>
            </a:r>
            <a:r>
              <a:rPr lang="id-ID" sz="1200" dirty="0"/>
              <a:t> yang ada pada </a:t>
            </a:r>
            <a:r>
              <a:rPr lang="id-ID" sz="1200" i="1" dirty="0"/>
              <a:t>tool bar</a:t>
            </a:r>
            <a:r>
              <a:rPr lang="id-ID" sz="1200" dirty="0"/>
              <a:t> dan kemudian setelah</a:t>
            </a:r>
            <a:r>
              <a:rPr lang="id-ID" sz="1200" i="1" dirty="0"/>
              <a:t> icon</a:t>
            </a:r>
            <a:r>
              <a:rPr lang="id-ID" sz="1200" dirty="0"/>
              <a:t> dari</a:t>
            </a:r>
            <a:r>
              <a:rPr lang="id-ID" sz="1200" i="1" dirty="0"/>
              <a:t> tool</a:t>
            </a:r>
            <a:r>
              <a:rPr lang="id-ID" sz="1200" dirty="0"/>
              <a:t> muncul, kamu dapat mengarahkannya ke objek yang bagiannya ingin kamu hapus.</a:t>
            </a: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20482" name="Picture 2" descr="Fungsi-eraser-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512" y="2894927"/>
            <a:ext cx="5006974" cy="292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528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10.  </a:t>
            </a:r>
            <a:r>
              <a:rPr lang="en-US" sz="1800" b="1" i="1" dirty="0" smtClean="0"/>
              <a:t>Gradient Tool</a:t>
            </a:r>
          </a:p>
          <a:p>
            <a:pPr marL="203195" indent="0" algn="just">
              <a:lnSpc>
                <a:spcPct val="150000"/>
              </a:lnSpc>
              <a:buNone/>
            </a:pPr>
            <a:r>
              <a:rPr lang="en-US" sz="1400" dirty="0" smtClean="0"/>
              <a:t>	</a:t>
            </a:r>
            <a:r>
              <a:rPr lang="id-ID" sz="1200" b="1" i="1" dirty="0"/>
              <a:t>Gradient tool</a:t>
            </a:r>
            <a:r>
              <a:rPr lang="id-ID" sz="1200" dirty="0"/>
              <a:t> memiliki fungsi untuk membuat warna bergradasi atau lebih dari satu warna dalam satu objek.</a:t>
            </a:r>
            <a:r>
              <a:rPr lang="id-ID" sz="1200" i="1" dirty="0"/>
              <a:t> Tool</a:t>
            </a:r>
            <a:r>
              <a:rPr lang="id-ID" sz="1200" dirty="0"/>
              <a:t> ini biasanya digunakan untuk memberi warna pada </a:t>
            </a:r>
            <a:r>
              <a:rPr lang="id-ID" sz="1200" i="1" dirty="0"/>
              <a:t>layer</a:t>
            </a:r>
            <a:r>
              <a:rPr lang="id-ID" sz="1200" dirty="0"/>
              <a:t> atau </a:t>
            </a:r>
            <a:r>
              <a:rPr lang="id-ID" sz="1200" i="1" dirty="0"/>
              <a:t>background</a:t>
            </a:r>
            <a:r>
              <a:rPr lang="id-ID" sz="1200" dirty="0"/>
              <a:t> gambar. Dalam penerapannya, </a:t>
            </a:r>
            <a:r>
              <a:rPr lang="id-ID" sz="1200" i="1" dirty="0"/>
              <a:t>Gradient tool</a:t>
            </a:r>
            <a:r>
              <a:rPr lang="id-ID" sz="1200" dirty="0"/>
              <a:t> juga memiliki bermacam pola seperti pada contoh gambar di bawah. Kamu dapat melihat beberapa pola yang bisa dipilih pada bagian </a:t>
            </a:r>
            <a:r>
              <a:rPr lang="id-ID" sz="1200" i="1" dirty="0"/>
              <a:t>menu bar</a:t>
            </a:r>
            <a:r>
              <a:rPr lang="id-ID" sz="1200" dirty="0"/>
              <a:t>. Mulai dari </a:t>
            </a:r>
            <a:r>
              <a:rPr lang="id-ID" sz="1200" i="1" dirty="0"/>
              <a:t>linear</a:t>
            </a:r>
            <a:r>
              <a:rPr lang="id-ID" sz="1200" dirty="0"/>
              <a:t>, </a:t>
            </a:r>
            <a:r>
              <a:rPr lang="id-ID" sz="1200" i="1" dirty="0"/>
              <a:t>radial</a:t>
            </a:r>
            <a:r>
              <a:rPr lang="id-ID" sz="1200" dirty="0"/>
              <a:t> (lingkaran),</a:t>
            </a:r>
            <a:r>
              <a:rPr lang="id-ID" sz="1200" i="1" dirty="0"/>
              <a:t> diamond</a:t>
            </a:r>
            <a:r>
              <a:rPr lang="id-ID" sz="1200" dirty="0"/>
              <a:t> (permata), </a:t>
            </a:r>
            <a:r>
              <a:rPr lang="id-ID" sz="1200" i="1" dirty="0"/>
              <a:t>angular</a:t>
            </a:r>
            <a:r>
              <a:rPr lang="id-ID" sz="1200" dirty="0"/>
              <a:t>, dan </a:t>
            </a:r>
            <a:r>
              <a:rPr lang="id-ID" sz="1200" i="1" dirty="0"/>
              <a:t>reflected</a:t>
            </a:r>
            <a:r>
              <a:rPr lang="id-ID" sz="1200" dirty="0" smtClean="0"/>
              <a:t>.</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smtClean="0"/>
          </a:p>
          <a:p>
            <a:pPr marL="203195" indent="0" algn="just">
              <a:lnSpc>
                <a:spcPct val="150000"/>
              </a:lnSpc>
              <a:buNone/>
            </a:pPr>
            <a:r>
              <a:rPr lang="en-US" sz="1200" dirty="0" smtClean="0"/>
              <a:t>	</a:t>
            </a:r>
            <a:r>
              <a:rPr lang="id-ID" sz="1200" dirty="0" smtClean="0"/>
              <a:t>Selain </a:t>
            </a:r>
            <a:r>
              <a:rPr lang="id-ID" sz="1200" dirty="0"/>
              <a:t>itu, pada pilihan</a:t>
            </a:r>
            <a:r>
              <a:rPr lang="id-ID" sz="1200" i="1" dirty="0"/>
              <a:t> tool</a:t>
            </a:r>
            <a:r>
              <a:rPr lang="id-ID" sz="1200" dirty="0"/>
              <a:t> ini juga terdapat</a:t>
            </a:r>
            <a:r>
              <a:rPr lang="id-ID" sz="1200" b="1" i="1" dirty="0"/>
              <a:t> Paint bucket tool</a:t>
            </a:r>
            <a:r>
              <a:rPr lang="id-ID" sz="1200" dirty="0"/>
              <a:t> yang berfungsi untuk memberi warna secara cepat pada suatu objek dan juga</a:t>
            </a:r>
            <a:r>
              <a:rPr lang="id-ID" sz="1200" b="1" dirty="0"/>
              <a:t> </a:t>
            </a:r>
            <a:r>
              <a:rPr lang="id-ID" sz="1200" b="1" i="1" dirty="0"/>
              <a:t>3D material drop tool</a:t>
            </a:r>
            <a:r>
              <a:rPr lang="id-ID" sz="1200" dirty="0"/>
              <a:t> untuk memberi warna yang tepat pada objek 3 dimensi.</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14338" name="Picture 2" descr="Fungsi-gradient-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787" y="3096128"/>
            <a:ext cx="4670424" cy="303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80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11.  </a:t>
            </a:r>
            <a:r>
              <a:rPr lang="en-US" sz="1800" b="1" i="1" dirty="0" smtClean="0"/>
              <a:t>Shape Tool</a:t>
            </a:r>
          </a:p>
          <a:p>
            <a:pPr marL="203195" indent="0" algn="just">
              <a:lnSpc>
                <a:spcPct val="150000"/>
              </a:lnSpc>
              <a:buNone/>
            </a:pPr>
            <a:r>
              <a:rPr lang="en-US" sz="1400" dirty="0" smtClean="0"/>
              <a:t>	</a:t>
            </a:r>
            <a:r>
              <a:rPr lang="id-ID" sz="1200" b="1" i="1" dirty="0"/>
              <a:t>Shape tool </a:t>
            </a:r>
            <a:r>
              <a:rPr lang="id-ID" sz="1200" dirty="0"/>
              <a:t>berguna untuk membuat objek dengan berbagai bentuk. Mulai dari </a:t>
            </a:r>
            <a:r>
              <a:rPr lang="id-ID" sz="1200" b="1" i="1" dirty="0"/>
              <a:t>Rectangle tool</a:t>
            </a:r>
            <a:r>
              <a:rPr lang="id-ID" sz="1200" dirty="0"/>
              <a:t> dengan bentuk persegi empat, </a:t>
            </a:r>
            <a:r>
              <a:rPr lang="id-ID" sz="1200" b="1" i="1" dirty="0"/>
              <a:t>Rounded rectangle tool</a:t>
            </a:r>
            <a:r>
              <a:rPr lang="id-ID" sz="1200" b="1" dirty="0"/>
              <a:t> </a:t>
            </a:r>
            <a:r>
              <a:rPr lang="id-ID" sz="1200" dirty="0"/>
              <a:t>untuk membuat segi empat dengan sudut melengkung, </a:t>
            </a:r>
            <a:r>
              <a:rPr lang="id-ID" sz="1200" b="1" i="1" dirty="0"/>
              <a:t>Ellipse tool</a:t>
            </a:r>
            <a:r>
              <a:rPr lang="id-ID" sz="1200" b="1" dirty="0"/>
              <a:t> </a:t>
            </a:r>
            <a:r>
              <a:rPr lang="id-ID" sz="1200" dirty="0"/>
              <a:t>berfungsi untuk membuat objek lingkaran/oval,</a:t>
            </a:r>
            <a:r>
              <a:rPr lang="id-ID" sz="1200" b="1" i="1" dirty="0"/>
              <a:t> Polygon tool </a:t>
            </a:r>
            <a:r>
              <a:rPr lang="id-ID" sz="1200" dirty="0"/>
              <a:t>berfungsi untuk membuat objek dengan berbagai jumlah segi(sudut), </a:t>
            </a:r>
            <a:r>
              <a:rPr lang="id-ID" sz="1200" b="1" i="1" dirty="0"/>
              <a:t>Line tool</a:t>
            </a:r>
            <a:r>
              <a:rPr lang="id-ID" sz="1200" dirty="0"/>
              <a:t> untuk membuat garis, dan </a:t>
            </a:r>
            <a:r>
              <a:rPr lang="id-ID" sz="1200" b="1" i="1" dirty="0"/>
              <a:t>Custom shape tool</a:t>
            </a:r>
            <a:r>
              <a:rPr lang="id-ID" sz="1200" dirty="0"/>
              <a:t> untuk membuat objek dengan berbagai bentuk yang telah disediakan oleh Photoshop pada </a:t>
            </a:r>
            <a:r>
              <a:rPr lang="id-ID" sz="1200" i="1" dirty="0"/>
              <a:t>Menu bar</a:t>
            </a:r>
            <a:r>
              <a:rPr lang="id-ID" sz="1200" dirty="0" smtClean="0"/>
              <a:t>.</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r>
              <a:rPr lang="id-ID" sz="1200" dirty="0" smtClean="0"/>
              <a:t>Pada </a:t>
            </a:r>
            <a:r>
              <a:rPr lang="id-ID" sz="1200" dirty="0"/>
              <a:t>penggunaanya, kamu tinggal memilih</a:t>
            </a:r>
            <a:r>
              <a:rPr lang="id-ID" sz="1200" i="1" dirty="0"/>
              <a:t> tool</a:t>
            </a:r>
            <a:r>
              <a:rPr lang="id-ID" sz="1200" dirty="0"/>
              <a:t> pada bagian </a:t>
            </a:r>
            <a:r>
              <a:rPr lang="id-ID" sz="1200" i="1" dirty="0"/>
              <a:t>tool bar</a:t>
            </a:r>
            <a:r>
              <a:rPr lang="id-ID" sz="1200" dirty="0"/>
              <a:t>. Kemudian memilih bentuk yang ingin kamu buat pada</a:t>
            </a:r>
            <a:r>
              <a:rPr lang="id-ID" sz="1200" i="1" dirty="0"/>
              <a:t> canvas</a:t>
            </a:r>
            <a:r>
              <a:rPr lang="id-ID" sz="1200" dirty="0"/>
              <a:t>.</a:t>
            </a: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13314" name="Picture 2" descr="Fungsi-shape-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320" y="3170236"/>
            <a:ext cx="4941358" cy="3217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544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12.  </a:t>
            </a:r>
            <a:r>
              <a:rPr lang="en-US" sz="1800" b="1" i="1" dirty="0" smtClean="0"/>
              <a:t>Pen Tool</a:t>
            </a:r>
          </a:p>
          <a:p>
            <a:pPr marL="203195" indent="0">
              <a:lnSpc>
                <a:spcPct val="150000"/>
              </a:lnSpc>
              <a:buNone/>
            </a:pPr>
            <a:r>
              <a:rPr lang="en-US" sz="1400" dirty="0"/>
              <a:t>	</a:t>
            </a:r>
            <a:r>
              <a:rPr lang="id-ID" sz="1200" dirty="0" smtClean="0"/>
              <a:t>Pada </a:t>
            </a:r>
            <a:r>
              <a:rPr lang="id-ID" sz="1200" dirty="0"/>
              <a:t>dasarnya </a:t>
            </a:r>
            <a:r>
              <a:rPr lang="id-ID" sz="1200" b="1" i="1" dirty="0"/>
              <a:t>Pen tool</a:t>
            </a:r>
            <a:r>
              <a:rPr lang="id-ID" sz="1200" dirty="0"/>
              <a:t> digunakan untuk membuat garis seleksi dengan titik poin tertentu. </a:t>
            </a:r>
            <a:r>
              <a:rPr lang="id-ID" sz="1200" i="1" dirty="0"/>
              <a:t> Tool</a:t>
            </a:r>
            <a:r>
              <a:rPr lang="id-ID" sz="1200" dirty="0"/>
              <a:t> ini biasanya digunakan untuk melakukan proses pengeditan seperti, menghapus, memindahkan, mengubah warna, dan lainya. Pada</a:t>
            </a:r>
            <a:r>
              <a:rPr lang="id-ID" sz="1200" i="1" dirty="0"/>
              <a:t> tool</a:t>
            </a:r>
            <a:r>
              <a:rPr lang="id-ID" sz="1200" dirty="0"/>
              <a:t> ini juga memiliki jenis lainnya sebagai berikut.</a:t>
            </a:r>
          </a:p>
          <a:p>
            <a:pPr>
              <a:lnSpc>
                <a:spcPct val="150000"/>
              </a:lnSpc>
              <a:buFont typeface="Arial" panose="020B0604020202020204" pitchFamily="34" charset="0"/>
              <a:buChar char="•"/>
            </a:pPr>
            <a:r>
              <a:rPr lang="id-ID" sz="1200" b="1" i="1" dirty="0"/>
              <a:t>Freeform pen tool</a:t>
            </a:r>
            <a:r>
              <a:rPr lang="id-ID" sz="1200" dirty="0"/>
              <a:t> berfungsi untuk membuat garis dan titik poin dengan bentuk yang bebas. </a:t>
            </a:r>
          </a:p>
          <a:p>
            <a:pPr>
              <a:lnSpc>
                <a:spcPct val="150000"/>
              </a:lnSpc>
              <a:buFont typeface="Arial" panose="020B0604020202020204" pitchFamily="34" charset="0"/>
              <a:buChar char="•"/>
            </a:pPr>
            <a:r>
              <a:rPr lang="id-ID" sz="1200" b="1" i="1" dirty="0"/>
              <a:t>Add anchor point tool</a:t>
            </a:r>
            <a:r>
              <a:rPr lang="id-ID" sz="1200" dirty="0"/>
              <a:t> berfungsi untuk menambahkan titik poin yang berguna untuk mengubah garis seleksi. </a:t>
            </a:r>
          </a:p>
          <a:p>
            <a:pPr>
              <a:lnSpc>
                <a:spcPct val="150000"/>
              </a:lnSpc>
              <a:buFont typeface="Arial" panose="020B0604020202020204" pitchFamily="34" charset="0"/>
              <a:buChar char="•"/>
            </a:pPr>
            <a:r>
              <a:rPr lang="id-ID" sz="1200" b="1" i="1" dirty="0"/>
              <a:t>Delete anchor point  tool</a:t>
            </a:r>
            <a:r>
              <a:rPr lang="id-ID" sz="1200" dirty="0"/>
              <a:t> berfungsi untuk berfungsi untuk mengurangi titik poin pada garis seleksi</a:t>
            </a:r>
          </a:p>
          <a:p>
            <a:pPr>
              <a:lnSpc>
                <a:spcPct val="150000"/>
              </a:lnSpc>
              <a:buFont typeface="Arial" panose="020B0604020202020204" pitchFamily="34" charset="0"/>
              <a:buChar char="•"/>
            </a:pPr>
            <a:r>
              <a:rPr lang="id-ID" sz="1200" b="1" i="1" dirty="0"/>
              <a:t>Convert point tool</a:t>
            </a:r>
            <a:r>
              <a:rPr lang="id-ID" sz="1200" dirty="0"/>
              <a:t> berfungsi untuk </a:t>
            </a:r>
            <a:r>
              <a:rPr lang="id-ID" sz="1200" dirty="0" smtClean="0"/>
              <a:t>mengubah </a:t>
            </a:r>
            <a:r>
              <a:rPr lang="id-ID" sz="1200" dirty="0"/>
              <a:t>garis seleksi dengan cara menggeser titik poin</a:t>
            </a:r>
            <a:r>
              <a:rPr lang="id-ID" sz="1200" dirty="0" smtClean="0"/>
              <a:t>.</a:t>
            </a:r>
            <a:endParaRPr lang="en-US" sz="1200" dirty="0" smtClean="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r>
              <a:rPr lang="en-US" sz="1200" dirty="0" smtClean="0"/>
              <a:t>	</a:t>
            </a:r>
            <a:r>
              <a:rPr lang="id-ID" sz="1200" dirty="0" smtClean="0"/>
              <a:t>Gambar </a:t>
            </a:r>
            <a:r>
              <a:rPr lang="id-ID" sz="1200" dirty="0"/>
              <a:t>di atas, adalah contoh penggunaan </a:t>
            </a:r>
            <a:r>
              <a:rPr lang="id-ID" sz="1200" i="1" dirty="0"/>
              <a:t>Pen tool.</a:t>
            </a:r>
            <a:r>
              <a:rPr lang="id-ID" sz="1200" dirty="0"/>
              <a:t> Kamu dapat melihat garis seleksi dengan titik poin di setiap bagian daun dari stroberi. Setelah melakukan seleksi dengan </a:t>
            </a:r>
            <a:r>
              <a:rPr lang="id-ID" sz="1200" i="1" dirty="0"/>
              <a:t>Pen tool,</a:t>
            </a:r>
            <a:r>
              <a:rPr lang="id-ID" sz="1200" dirty="0"/>
              <a:t> kamu dapat melakukan beberapa tindakan, seperti mengklik kanan pada bagian yang telah diseleksi. Kemudian akan muncul beberapa pilihan, salah satunya mengubahnya menjadi seleksi normal seperti</a:t>
            </a:r>
            <a:r>
              <a:rPr lang="id-ID" sz="1200" i="1" dirty="0"/>
              <a:t> Lasso tool</a:t>
            </a:r>
            <a:r>
              <a:rPr lang="id-ID" sz="1200" dirty="0"/>
              <a:t> dengan memilih </a:t>
            </a:r>
            <a:r>
              <a:rPr lang="id-ID" sz="1200" b="1" i="1" dirty="0"/>
              <a:t>Make Selection</a:t>
            </a:r>
            <a:r>
              <a:rPr lang="id-ID" sz="1200" dirty="0"/>
              <a:t>.</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12290" name="Picture 2" descr="Fungsi-pen-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79" y="3708399"/>
            <a:ext cx="4075640" cy="214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972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7"/>
            <a:ext cx="10871200" cy="4990500"/>
          </a:xfrm>
        </p:spPr>
        <p:txBody>
          <a:bodyPr/>
          <a:lstStyle/>
          <a:p>
            <a:pPr marL="203195" indent="0" algn="just">
              <a:lnSpc>
                <a:spcPct val="150000"/>
              </a:lnSpc>
              <a:buNone/>
            </a:pPr>
            <a:r>
              <a:rPr lang="en-US" sz="1800" b="1" dirty="0" smtClean="0"/>
              <a:t>1.    </a:t>
            </a:r>
            <a:r>
              <a:rPr lang="en-US" sz="1800" b="1" dirty="0" err="1" smtClean="0"/>
              <a:t>Pengertian</a:t>
            </a:r>
            <a:r>
              <a:rPr lang="en-US" sz="1800" b="1" dirty="0" smtClean="0"/>
              <a:t> Adobe Photoshop</a:t>
            </a:r>
          </a:p>
          <a:p>
            <a:pPr marL="203195" indent="0" algn="just">
              <a:lnSpc>
                <a:spcPct val="150000"/>
              </a:lnSpc>
              <a:buNone/>
            </a:pPr>
            <a:endParaRPr lang="en-US" sz="1400" b="1" dirty="0" smtClean="0"/>
          </a:p>
          <a:p>
            <a:pPr marL="203195" indent="0" algn="just" fontAlgn="base">
              <a:lnSpc>
                <a:spcPct val="200000"/>
              </a:lnSpc>
              <a:buNone/>
            </a:pPr>
            <a:r>
              <a:rPr lang="en-US" sz="1400" dirty="0" smtClean="0"/>
              <a:t>	</a:t>
            </a:r>
            <a:r>
              <a:rPr lang="id-ID" sz="1400" dirty="0"/>
              <a:t>Selain memiliki fitur yang mudah untuk di pahami, photoshop juga memiliki beberapa  fitur unggulan yang dapat bekerja secara maksimal, dan juga dapat mensuport beberapa file, sehingga bagi  seorang desain grafis hal ini merupakan salah satu syarat yang wajib ada untuk masuk ke dunia desain grafis, karena photoshop dengan segala fasilitasnya sangat cocok bagi seorang desain grafis</a:t>
            </a:r>
            <a:r>
              <a:rPr lang="id-ID" sz="1400" dirty="0" smtClean="0"/>
              <a:t>.</a:t>
            </a:r>
            <a:endParaRPr lang="en-US" sz="1400" dirty="0" smtClean="0"/>
          </a:p>
          <a:p>
            <a:pPr marL="203195" indent="0" algn="just" fontAlgn="base">
              <a:lnSpc>
                <a:spcPct val="200000"/>
              </a:lnSpc>
              <a:buNone/>
            </a:pPr>
            <a:r>
              <a:rPr lang="en-US" sz="1400" dirty="0" smtClean="0"/>
              <a:t>	</a:t>
            </a:r>
            <a:r>
              <a:rPr lang="id-ID" sz="1400" dirty="0" smtClean="0"/>
              <a:t>Photoshop </a:t>
            </a:r>
            <a:r>
              <a:rPr lang="id-ID" sz="1400" dirty="0"/>
              <a:t>dikhususkan sebagai perangkat lunak yang digunakan untuk mengedit gambar dalam format BITMAP. Foto adalah salah satu gambar dengan format BITMAP oleh karena itu Photoshop banyak digunakan oleh para fotografer</a:t>
            </a:r>
            <a:r>
              <a:rPr lang="id-ID" sz="1400" dirty="0" smtClean="0"/>
              <a:t>.</a:t>
            </a:r>
            <a:endParaRPr lang="id-ID" sz="1400" dirty="0"/>
          </a:p>
          <a:p>
            <a:pPr marL="203195" indent="0" algn="just" fontAlgn="base">
              <a:lnSpc>
                <a:spcPct val="200000"/>
              </a:lnSpc>
              <a:buNone/>
            </a:pPr>
            <a:r>
              <a:rPr lang="en-US" sz="1400" dirty="0" smtClean="0"/>
              <a:t>	</a:t>
            </a:r>
            <a:r>
              <a:rPr lang="id-ID" sz="1400" dirty="0" smtClean="0"/>
              <a:t>Saat </a:t>
            </a:r>
            <a:r>
              <a:rPr lang="id-ID" sz="1400" dirty="0"/>
              <a:t>ini Photoshop merupakan perangkat lunak terbaik jika di bandingkan dengan perangkat lunak lain sejenisnya. Dapat di katakan juga hampir tidak ada tandingannya. Format File Photoshop mampu untuk membaca dan menulis gambar berformat raster dan vektor seperti .png, .gif, .jpeg, dan lain-lain</a:t>
            </a:r>
            <a:r>
              <a:rPr lang="id-ID" sz="1400" dirty="0" smtClean="0"/>
              <a:t>.</a:t>
            </a: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330546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13.  </a:t>
            </a:r>
            <a:r>
              <a:rPr lang="en-US" sz="1800" b="1" i="1" dirty="0" smtClean="0"/>
              <a:t>Direct Selection Tool</a:t>
            </a:r>
          </a:p>
          <a:p>
            <a:pPr marL="203195" indent="0" algn="just">
              <a:lnSpc>
                <a:spcPct val="150000"/>
              </a:lnSpc>
              <a:buNone/>
            </a:pPr>
            <a:r>
              <a:rPr lang="en-US" sz="1400" dirty="0" smtClean="0"/>
              <a:t>	</a:t>
            </a:r>
            <a:r>
              <a:rPr lang="id-ID" sz="1200" b="1" i="1" dirty="0"/>
              <a:t>Direct selection tool</a:t>
            </a:r>
            <a:r>
              <a:rPr lang="id-ID" sz="1200" dirty="0"/>
              <a:t> biasanya digunakan untuk merapikan dan mengubah titik poin pada bagian objek. Dengan menggunakan</a:t>
            </a:r>
            <a:r>
              <a:rPr lang="id-ID" sz="1200" i="1" dirty="0"/>
              <a:t> tool</a:t>
            </a:r>
            <a:r>
              <a:rPr lang="id-ID" sz="1200" dirty="0"/>
              <a:t> ini, kamu dapat menggeser setiap titik yang ada pada sebuah objek sesuai keinginan. Sedangkan </a:t>
            </a:r>
            <a:r>
              <a:rPr lang="id-ID" sz="1200" b="1" i="1" dirty="0"/>
              <a:t>Path selection tool</a:t>
            </a:r>
            <a:r>
              <a:rPr lang="id-ID" sz="1200" dirty="0"/>
              <a:t> digunakan untuk memindahkan posisi objek</a:t>
            </a:r>
            <a:r>
              <a:rPr lang="id-ID" sz="1200" dirty="0" smtClean="0"/>
              <a:t>.</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i="1" dirty="0" smtClean="0"/>
          </a:p>
          <a:p>
            <a:pPr marL="203195" indent="0" algn="just">
              <a:lnSpc>
                <a:spcPct val="150000"/>
              </a:lnSpc>
              <a:buNone/>
            </a:pPr>
            <a:r>
              <a:rPr lang="en-US" sz="1200" i="1" dirty="0"/>
              <a:t>	</a:t>
            </a:r>
            <a:r>
              <a:rPr lang="id-ID" sz="1200" i="1" dirty="0" smtClean="0"/>
              <a:t>Tool</a:t>
            </a:r>
            <a:r>
              <a:rPr lang="id-ID" sz="1200" dirty="0"/>
              <a:t> ini juga dapat diterapkan pada gambar yang dibuat dengan</a:t>
            </a:r>
            <a:r>
              <a:rPr lang="id-ID" sz="1200" i="1" dirty="0"/>
              <a:t> Shape tool, </a:t>
            </a:r>
            <a:r>
              <a:rPr lang="id-ID" sz="1200" dirty="0"/>
              <a:t>seperti contoh di atas. Pada contoh tersebut, kamu dapat mengubah titik poin yang ada pada gambar panah. Setiap titik poin yang ada pada sudut objek tersebut dapat kamu ubah atau hapus.</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11266" name="Picture 2" descr="Fungsi-direct-selection-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845" y="2633185"/>
            <a:ext cx="4922308" cy="345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66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14.  </a:t>
            </a:r>
            <a:r>
              <a:rPr lang="en-US" sz="1800" b="1" i="1" dirty="0" smtClean="0"/>
              <a:t>Blur Tool</a:t>
            </a:r>
          </a:p>
          <a:p>
            <a:pPr marL="203195" indent="0" algn="just">
              <a:lnSpc>
                <a:spcPct val="150000"/>
              </a:lnSpc>
              <a:buNone/>
            </a:pPr>
            <a:r>
              <a:rPr lang="en-US" sz="1400" dirty="0" smtClean="0"/>
              <a:t>	</a:t>
            </a:r>
            <a:r>
              <a:rPr lang="id-ID" sz="1200" b="1" i="1" dirty="0"/>
              <a:t>Blur tool</a:t>
            </a:r>
            <a:r>
              <a:rPr lang="id-ID" sz="1200" b="1" dirty="0"/>
              <a:t> </a:t>
            </a:r>
            <a:r>
              <a:rPr lang="id-ID" sz="1200" dirty="0"/>
              <a:t>umumnya digunakan  untuk mengaburkan sebagian atau keseluruhan objek. </a:t>
            </a:r>
            <a:r>
              <a:rPr lang="id-ID" sz="1200" i="1" dirty="0"/>
              <a:t>Tool</a:t>
            </a:r>
            <a:r>
              <a:rPr lang="id-ID" sz="1200" dirty="0"/>
              <a:t> ini juga memiliki jenis lainnya, seperti Sharpen tool untuk menajamkan warna pada objek dan juga</a:t>
            </a:r>
            <a:r>
              <a:rPr lang="id-ID" sz="1200" i="1" dirty="0"/>
              <a:t> Smudge </a:t>
            </a:r>
            <a:r>
              <a:rPr lang="id-ID" sz="1200" i="1" dirty="0" smtClean="0"/>
              <a:t>tool</a:t>
            </a:r>
            <a:r>
              <a:rPr lang="id-ID" sz="1200" dirty="0"/>
              <a:t> untuk memberi efek kuas cat basah</a:t>
            </a:r>
            <a:r>
              <a:rPr lang="id-ID" sz="1200" dirty="0" smtClean="0"/>
              <a:t>.</a:t>
            </a: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endParaRPr lang="en-US" sz="1200" dirty="0" smtClean="0"/>
          </a:p>
          <a:p>
            <a:pPr marL="203195" indent="0" algn="just">
              <a:lnSpc>
                <a:spcPct val="150000"/>
              </a:lnSpc>
              <a:buNone/>
            </a:pPr>
            <a:endParaRPr lang="en-US" sz="1200" dirty="0"/>
          </a:p>
          <a:p>
            <a:pPr marL="203195" indent="0" algn="just">
              <a:lnSpc>
                <a:spcPct val="150000"/>
              </a:lnSpc>
              <a:buNone/>
            </a:pPr>
            <a:r>
              <a:rPr lang="en-US" sz="1200" dirty="0" smtClean="0"/>
              <a:t>	</a:t>
            </a:r>
            <a:r>
              <a:rPr lang="id-ID" sz="1200" dirty="0" smtClean="0"/>
              <a:t>Pada </a:t>
            </a:r>
            <a:r>
              <a:rPr lang="id-ID" sz="1200" dirty="0"/>
              <a:t>penggunaanya, kamu tinggal memilih </a:t>
            </a:r>
            <a:r>
              <a:rPr lang="id-ID" sz="1200" i="1" dirty="0"/>
              <a:t>tool</a:t>
            </a:r>
            <a:r>
              <a:rPr lang="id-ID" sz="1200" dirty="0"/>
              <a:t> dan mengarahkannya ke bagian yang ingin diubah menjadi lebih </a:t>
            </a:r>
            <a:r>
              <a:rPr lang="id-ID" sz="1200" i="1" dirty="0"/>
              <a:t>blur. S</a:t>
            </a:r>
            <a:r>
              <a:rPr lang="id-ID" sz="1200" dirty="0"/>
              <a:t>eperti contoh di atas, kamu dapat melihat sebagian dari stroberi tampak tidak jelas.</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10242" name="Picture 2" descr="Fungsi-blur-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6122" y="2683934"/>
            <a:ext cx="5151995" cy="335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61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800" b="1" dirty="0" smtClean="0"/>
              <a:t>15.  </a:t>
            </a:r>
            <a:r>
              <a:rPr lang="en-US" sz="1800" b="1" i="1" dirty="0" smtClean="0"/>
              <a:t>Type Tool</a:t>
            </a:r>
          </a:p>
          <a:p>
            <a:pPr marL="203195" indent="0">
              <a:lnSpc>
                <a:spcPct val="150000"/>
              </a:lnSpc>
              <a:buNone/>
            </a:pPr>
            <a:r>
              <a:rPr lang="id-ID" sz="1200" i="1" dirty="0" smtClean="0"/>
              <a:t>Tool</a:t>
            </a:r>
            <a:r>
              <a:rPr lang="id-ID" sz="1200" dirty="0"/>
              <a:t> ini digunakan untuk membuat teks tulisan pada objek atau </a:t>
            </a:r>
            <a:r>
              <a:rPr lang="id-ID" sz="1200" i="1" dirty="0"/>
              <a:t>canvas</a:t>
            </a:r>
            <a:r>
              <a:rPr lang="id-ID" sz="1200" dirty="0"/>
              <a:t>. </a:t>
            </a:r>
            <a:r>
              <a:rPr lang="id-ID" sz="1200" i="1" dirty="0"/>
              <a:t>Type tool</a:t>
            </a:r>
            <a:r>
              <a:rPr lang="id-ID" sz="1200" dirty="0"/>
              <a:t> terbgai menjadi 4 macam yaitu, </a:t>
            </a:r>
          </a:p>
          <a:p>
            <a:pPr>
              <a:lnSpc>
                <a:spcPct val="150000"/>
              </a:lnSpc>
              <a:buFont typeface="Arial" panose="020B0604020202020204" pitchFamily="34" charset="0"/>
              <a:buChar char="•"/>
            </a:pPr>
            <a:r>
              <a:rPr lang="id-ID" sz="1200" b="1" i="1" dirty="0"/>
              <a:t>Horizontal type tool</a:t>
            </a:r>
            <a:r>
              <a:rPr lang="id-ID" sz="1200" i="1" dirty="0"/>
              <a:t> </a:t>
            </a:r>
            <a:r>
              <a:rPr lang="id-ID" sz="1200" dirty="0"/>
              <a:t>berfungsi untuk membuat teks dengan arah mendatar (horizontal).</a:t>
            </a:r>
          </a:p>
          <a:p>
            <a:pPr>
              <a:lnSpc>
                <a:spcPct val="150000"/>
              </a:lnSpc>
              <a:buFont typeface="Arial" panose="020B0604020202020204" pitchFamily="34" charset="0"/>
              <a:buChar char="•"/>
            </a:pPr>
            <a:r>
              <a:rPr lang="id-ID" sz="1200" b="1" i="1" dirty="0"/>
              <a:t>Vertical type tool</a:t>
            </a:r>
            <a:r>
              <a:rPr lang="id-ID" sz="1200" i="1" dirty="0"/>
              <a:t> </a:t>
            </a:r>
            <a:r>
              <a:rPr lang="id-ID" sz="1200" dirty="0"/>
              <a:t>berfungsi untuk membuat teks dengan arah ke bawah (vertikal).</a:t>
            </a:r>
          </a:p>
          <a:p>
            <a:pPr>
              <a:lnSpc>
                <a:spcPct val="150000"/>
              </a:lnSpc>
              <a:buFont typeface="Arial" panose="020B0604020202020204" pitchFamily="34" charset="0"/>
              <a:buChar char="•"/>
            </a:pPr>
            <a:r>
              <a:rPr lang="id-ID" sz="1200" b="1" i="1" dirty="0"/>
              <a:t>Horizontal type Mask tool</a:t>
            </a:r>
            <a:r>
              <a:rPr lang="id-ID" sz="1200" b="1" dirty="0"/>
              <a:t> </a:t>
            </a:r>
            <a:r>
              <a:rPr lang="id-ID" sz="1200" dirty="0"/>
              <a:t>berfungsi untuk membuat area seleksi berbentuk teks (huruf) dengan arah horizontal.</a:t>
            </a:r>
          </a:p>
          <a:p>
            <a:pPr>
              <a:lnSpc>
                <a:spcPct val="150000"/>
              </a:lnSpc>
              <a:buFont typeface="Arial" panose="020B0604020202020204" pitchFamily="34" charset="0"/>
              <a:buChar char="•"/>
            </a:pPr>
            <a:r>
              <a:rPr lang="id-ID" sz="1200" b="1" i="1" dirty="0"/>
              <a:t>Vertical type Mask tool</a:t>
            </a:r>
            <a:r>
              <a:rPr lang="id-ID" sz="1200" b="1" dirty="0"/>
              <a:t> </a:t>
            </a:r>
            <a:r>
              <a:rPr lang="id-ID" sz="1200" dirty="0"/>
              <a:t>berfungsi untuk membuat area seleksi berbentuk teks (huruf) dengan arah vertikal</a:t>
            </a:r>
            <a:r>
              <a:rPr lang="id-ID" sz="1200" dirty="0" smtClean="0"/>
              <a:t>.</a:t>
            </a:r>
            <a:r>
              <a:rPr lang="en-US" sz="1200" dirty="0" smtClean="0"/>
              <a:t>\</a:t>
            </a:r>
          </a:p>
          <a:p>
            <a:pPr marL="203195" indent="0">
              <a:lnSpc>
                <a:spcPct val="150000"/>
              </a:lnSpc>
              <a:buNone/>
            </a:pPr>
            <a:endParaRPr lang="en-US" sz="1200" dirty="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endParaRPr lang="en-US" sz="1200" dirty="0" smtClean="0"/>
          </a:p>
          <a:p>
            <a:pPr marL="203195" indent="0">
              <a:lnSpc>
                <a:spcPct val="150000"/>
              </a:lnSpc>
              <a:buNone/>
            </a:pPr>
            <a:endParaRPr lang="en-US" sz="1200" dirty="0"/>
          </a:p>
          <a:p>
            <a:pPr marL="203195" indent="0">
              <a:lnSpc>
                <a:spcPct val="150000"/>
              </a:lnSpc>
              <a:buNone/>
            </a:pPr>
            <a:endParaRPr lang="en-US" sz="1200" dirty="0" smtClean="0"/>
          </a:p>
          <a:p>
            <a:pPr marL="203195" indent="0" algn="just">
              <a:lnSpc>
                <a:spcPct val="150000"/>
              </a:lnSpc>
              <a:buNone/>
            </a:pPr>
            <a:r>
              <a:rPr lang="en-US" sz="1200" dirty="0" smtClean="0"/>
              <a:t>	</a:t>
            </a:r>
            <a:r>
              <a:rPr lang="id-ID" sz="1200" dirty="0" smtClean="0"/>
              <a:t>Selain </a:t>
            </a:r>
            <a:r>
              <a:rPr lang="id-ID" sz="1200" dirty="0"/>
              <a:t>itu pada penggunaan </a:t>
            </a:r>
            <a:r>
              <a:rPr lang="id-ID" sz="1200" i="1" dirty="0"/>
              <a:t>Type tool,</a:t>
            </a:r>
            <a:r>
              <a:rPr lang="id-ID" sz="1200" dirty="0"/>
              <a:t> juga terdapat pilihan lainnya seperti contoh gambar di atas. Pada bagian </a:t>
            </a:r>
            <a:r>
              <a:rPr lang="id-ID" sz="1200" i="1" dirty="0"/>
              <a:t>menu bar</a:t>
            </a:r>
            <a:r>
              <a:rPr lang="id-ID" sz="1200" dirty="0"/>
              <a:t>, kamu dapat mengganti</a:t>
            </a:r>
            <a:r>
              <a:rPr lang="id-ID" sz="1200" i="1" dirty="0"/>
              <a:t> font(</a:t>
            </a:r>
            <a:r>
              <a:rPr lang="id-ID" sz="1200" dirty="0"/>
              <a:t>jenis) tulisan dari teks yang akan kamu tulis. Kemudian kamu bisa mengatur bentuk teks (</a:t>
            </a:r>
            <a:r>
              <a:rPr lang="id-ID" sz="1200" b="1" dirty="0"/>
              <a:t>tebal</a:t>
            </a:r>
            <a:r>
              <a:rPr lang="id-ID" sz="1200" dirty="0"/>
              <a:t>, </a:t>
            </a:r>
            <a:r>
              <a:rPr lang="id-ID" sz="1200" i="1" dirty="0"/>
              <a:t>miring, </a:t>
            </a:r>
            <a:r>
              <a:rPr lang="id-ID" sz="1200" dirty="0"/>
              <a:t>dan normal). Selanjutnya kamu dapat juga mengatur ukuran teks dan warnanya. Sedangkan pada bagian stroberi yang ditandai warna putih adalah bentuk seleksi dari </a:t>
            </a:r>
            <a:r>
              <a:rPr lang="id-ID" sz="1200" i="1" dirty="0"/>
              <a:t>Horizontal type Mask tool</a:t>
            </a:r>
            <a:r>
              <a:rPr lang="id-ID" sz="1200" dirty="0"/>
              <a:t>.</a:t>
            </a:r>
          </a:p>
        </p:txBody>
      </p:sp>
      <p:sp>
        <p:nvSpPr>
          <p:cNvPr id="3" name="Title 2"/>
          <p:cNvSpPr>
            <a:spLocks noGrp="1"/>
          </p:cNvSpPr>
          <p:nvPr>
            <p:ph type="title"/>
          </p:nvPr>
        </p:nvSpPr>
        <p:spPr>
          <a:xfrm>
            <a:off x="660400" y="474466"/>
            <a:ext cx="10871200" cy="520800"/>
          </a:xfrm>
        </p:spPr>
        <p:txBody>
          <a:bodyPr/>
          <a:lstStyle/>
          <a:p>
            <a:pPr algn="l"/>
            <a:r>
              <a:rPr lang="en-US" sz="4000" b="1" dirty="0" smtClean="0"/>
              <a:t>C. </a:t>
            </a:r>
            <a:r>
              <a:rPr lang="en-US" sz="4000" b="1" dirty="0" err="1" smtClean="0"/>
              <a:t>Jenis</a:t>
            </a:r>
            <a:r>
              <a:rPr lang="en-US" sz="4000" b="1" dirty="0" smtClean="0"/>
              <a:t> – </a:t>
            </a:r>
            <a:r>
              <a:rPr lang="en-US" sz="4000" b="1" dirty="0" err="1" smtClean="0"/>
              <a:t>Jenis</a:t>
            </a:r>
            <a:r>
              <a:rPr lang="en-US" sz="4000" b="1" dirty="0" smtClean="0"/>
              <a:t> Tools Adobe Photoshop</a:t>
            </a:r>
            <a:endParaRPr lang="id-ID" sz="4000" b="1" dirty="0"/>
          </a:p>
        </p:txBody>
      </p:sp>
      <p:pic>
        <p:nvPicPr>
          <p:cNvPr id="9218" name="Picture 2" descr="Fungsi-Type-to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5467" y="3395133"/>
            <a:ext cx="3970866" cy="209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1412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200" dirty="0" smtClean="0"/>
              <a:t>	</a:t>
            </a:r>
            <a:r>
              <a:rPr lang="en-US" sz="1200" dirty="0" err="1" smtClean="0"/>
              <a:t>Teks</a:t>
            </a:r>
            <a:r>
              <a:rPr lang="en-US" sz="1200" dirty="0" smtClean="0"/>
              <a:t> </a:t>
            </a:r>
            <a:r>
              <a:rPr lang="en-US" sz="1200" dirty="0" err="1" smtClean="0"/>
              <a:t>dalam</a:t>
            </a:r>
            <a:r>
              <a:rPr lang="en-US" sz="1200" dirty="0" smtClean="0"/>
              <a:t> Adobe Photoshop </a:t>
            </a:r>
            <a:r>
              <a:rPr lang="en-US" sz="1200" dirty="0" err="1" smtClean="0"/>
              <a:t>digunakan</a:t>
            </a:r>
            <a:r>
              <a:rPr lang="en-US" sz="1200" dirty="0" smtClean="0"/>
              <a:t> </a:t>
            </a:r>
            <a:r>
              <a:rPr lang="en-US" sz="1200" dirty="0" err="1" smtClean="0"/>
              <a:t>untuk</a:t>
            </a:r>
            <a:r>
              <a:rPr lang="en-US" sz="1200" dirty="0" smtClean="0"/>
              <a:t> </a:t>
            </a:r>
            <a:r>
              <a:rPr lang="en-US" sz="1200" dirty="0" err="1" smtClean="0"/>
              <a:t>memperbagus</a:t>
            </a:r>
            <a:r>
              <a:rPr lang="en-US" sz="1200" dirty="0" smtClean="0"/>
              <a:t> </a:t>
            </a:r>
            <a:r>
              <a:rPr lang="en-US" sz="1200" dirty="0" err="1" smtClean="0"/>
              <a:t>suatu</a:t>
            </a:r>
            <a:r>
              <a:rPr lang="en-US" sz="1200" dirty="0" smtClean="0"/>
              <a:t> </a:t>
            </a:r>
            <a:r>
              <a:rPr lang="en-US" sz="1200" dirty="0" err="1" smtClean="0"/>
              <a:t>objek</a:t>
            </a:r>
            <a:r>
              <a:rPr lang="en-US" sz="1200" dirty="0" smtClean="0"/>
              <a:t> background, </a:t>
            </a:r>
            <a:r>
              <a:rPr lang="en-US" sz="1200" dirty="0" err="1" smtClean="0"/>
              <a:t>biasanya</a:t>
            </a:r>
            <a:r>
              <a:rPr lang="en-US" sz="1200" dirty="0" smtClean="0"/>
              <a:t> </a:t>
            </a:r>
            <a:r>
              <a:rPr lang="en-US" sz="1200" dirty="0" err="1" smtClean="0"/>
              <a:t>dalam</a:t>
            </a:r>
            <a:r>
              <a:rPr lang="en-US" sz="1200" dirty="0" smtClean="0"/>
              <a:t> </a:t>
            </a:r>
            <a:r>
              <a:rPr lang="en-US" sz="1200" dirty="0" err="1" smtClean="0"/>
              <a:t>pembuatan</a:t>
            </a:r>
            <a:r>
              <a:rPr lang="en-US" sz="1200" dirty="0" smtClean="0"/>
              <a:t> poster </a:t>
            </a:r>
            <a:r>
              <a:rPr lang="en-US" sz="1200" dirty="0" err="1" smtClean="0"/>
              <a:t>iklan</a:t>
            </a:r>
            <a:r>
              <a:rPr lang="en-US" sz="1200" dirty="0" smtClean="0"/>
              <a:t>, </a:t>
            </a:r>
            <a:r>
              <a:rPr lang="en-US" sz="1200" dirty="0" err="1" smtClean="0"/>
              <a:t>maka</a:t>
            </a:r>
            <a:r>
              <a:rPr lang="en-US" sz="1200" dirty="0" smtClean="0"/>
              <a:t> </a:t>
            </a:r>
            <a:r>
              <a:rPr lang="en-US" sz="1200" dirty="0" err="1" smtClean="0"/>
              <a:t>dari</a:t>
            </a:r>
            <a:r>
              <a:rPr lang="en-US" sz="1200" dirty="0" smtClean="0"/>
              <a:t> </a:t>
            </a:r>
            <a:r>
              <a:rPr lang="en-US" sz="1200" dirty="0" err="1" smtClean="0"/>
              <a:t>itu</a:t>
            </a:r>
            <a:r>
              <a:rPr lang="en-US" sz="1200" dirty="0" smtClean="0"/>
              <a:t> Adobe Photoshop </a:t>
            </a:r>
            <a:r>
              <a:rPr lang="en-US" sz="1200" dirty="0" err="1" smtClean="0"/>
              <a:t>menyediakan</a:t>
            </a:r>
            <a:r>
              <a:rPr lang="en-US" sz="1200" dirty="0" smtClean="0"/>
              <a:t> </a:t>
            </a:r>
            <a:r>
              <a:rPr lang="en-US" sz="1200" dirty="0" err="1" smtClean="0"/>
              <a:t>fitur</a:t>
            </a:r>
            <a:r>
              <a:rPr lang="en-US" sz="1200" dirty="0" smtClean="0"/>
              <a:t> </a:t>
            </a:r>
            <a:r>
              <a:rPr lang="en-US" sz="1200" dirty="0" err="1" smtClean="0"/>
              <a:t>untuk</a:t>
            </a:r>
            <a:r>
              <a:rPr lang="en-US" sz="1200" dirty="0" smtClean="0"/>
              <a:t> </a:t>
            </a:r>
            <a:r>
              <a:rPr lang="en-US" sz="1200" dirty="0" err="1" smtClean="0"/>
              <a:t>membuat</a:t>
            </a:r>
            <a:r>
              <a:rPr lang="en-US" sz="1200" dirty="0" smtClean="0"/>
              <a:t> </a:t>
            </a:r>
            <a:r>
              <a:rPr lang="en-US" sz="1200" dirty="0" err="1" smtClean="0"/>
              <a:t>dan</a:t>
            </a:r>
            <a:r>
              <a:rPr lang="en-US" sz="1200" dirty="0" smtClean="0"/>
              <a:t> </a:t>
            </a:r>
            <a:r>
              <a:rPr lang="en-US" sz="1200" dirty="0" err="1" smtClean="0"/>
              <a:t>mengedit</a:t>
            </a:r>
            <a:r>
              <a:rPr lang="en-US" sz="1200" dirty="0" smtClean="0"/>
              <a:t> </a:t>
            </a:r>
            <a:r>
              <a:rPr lang="en-US" sz="1200" dirty="0" err="1" smtClean="0"/>
              <a:t>teks</a:t>
            </a:r>
            <a:r>
              <a:rPr lang="en-US" sz="1200" dirty="0" smtClean="0"/>
              <a:t>. </a:t>
            </a:r>
            <a:r>
              <a:rPr lang="en-US" sz="1200" dirty="0" err="1" smtClean="0"/>
              <a:t>Pada</a:t>
            </a:r>
            <a:r>
              <a:rPr lang="en-US" sz="1200" dirty="0" smtClean="0"/>
              <a:t> </a:t>
            </a:r>
            <a:r>
              <a:rPr lang="en-US" sz="1200" dirty="0" err="1" smtClean="0"/>
              <a:t>subbab</a:t>
            </a:r>
            <a:r>
              <a:rPr lang="en-US" sz="1200" dirty="0" smtClean="0"/>
              <a:t> </a:t>
            </a:r>
            <a:r>
              <a:rPr lang="en-US" sz="1200" dirty="0" err="1" smtClean="0"/>
              <a:t>ini</a:t>
            </a:r>
            <a:r>
              <a:rPr lang="en-US" sz="1200" dirty="0" smtClean="0"/>
              <a:t>, </a:t>
            </a:r>
            <a:r>
              <a:rPr lang="en-US" sz="1200" dirty="0" err="1" smtClean="0"/>
              <a:t>kita</a:t>
            </a:r>
            <a:r>
              <a:rPr lang="en-US" sz="1200" dirty="0" smtClean="0"/>
              <a:t> </a:t>
            </a:r>
            <a:r>
              <a:rPr lang="en-US" sz="1200" dirty="0" err="1" smtClean="0"/>
              <a:t>akan</a:t>
            </a:r>
            <a:r>
              <a:rPr lang="en-US" sz="1200" dirty="0" smtClean="0"/>
              <a:t> </a:t>
            </a:r>
            <a:r>
              <a:rPr lang="en-US" sz="1200" dirty="0" err="1" smtClean="0"/>
              <a:t>mempelajari</a:t>
            </a:r>
            <a:r>
              <a:rPr lang="en-US" sz="1200" dirty="0" smtClean="0"/>
              <a:t> </a:t>
            </a:r>
            <a:r>
              <a:rPr lang="en-US" sz="1200" dirty="0" err="1" smtClean="0"/>
              <a:t>bagaimana</a:t>
            </a:r>
            <a:r>
              <a:rPr lang="en-US" sz="1200" dirty="0" smtClean="0"/>
              <a:t> </a:t>
            </a:r>
            <a:r>
              <a:rPr lang="en-US" sz="1200" dirty="0" err="1" smtClean="0"/>
              <a:t>cara</a:t>
            </a:r>
            <a:r>
              <a:rPr lang="en-US" sz="1200" dirty="0" smtClean="0"/>
              <a:t> </a:t>
            </a:r>
            <a:r>
              <a:rPr lang="en-US" sz="1200" dirty="0" err="1" smtClean="0"/>
              <a:t>membuat</a:t>
            </a:r>
            <a:r>
              <a:rPr lang="en-US" sz="1200" dirty="0" smtClean="0"/>
              <a:t> </a:t>
            </a:r>
            <a:r>
              <a:rPr lang="en-US" sz="1200" dirty="0" err="1" smtClean="0"/>
              <a:t>dan</a:t>
            </a:r>
            <a:r>
              <a:rPr lang="en-US" sz="1200" dirty="0" smtClean="0"/>
              <a:t> </a:t>
            </a:r>
            <a:r>
              <a:rPr lang="en-US" sz="1200" dirty="0" err="1" smtClean="0"/>
              <a:t>mengedit</a:t>
            </a:r>
            <a:r>
              <a:rPr lang="en-US" sz="1200" dirty="0" smtClean="0"/>
              <a:t> </a:t>
            </a:r>
            <a:r>
              <a:rPr lang="en-US" sz="1200" dirty="0" err="1" smtClean="0"/>
              <a:t>teks</a:t>
            </a:r>
            <a:r>
              <a:rPr lang="en-US" sz="1200" dirty="0" smtClean="0"/>
              <a:t> di Adobe Photoshop, </a:t>
            </a:r>
            <a:r>
              <a:rPr lang="en-US" sz="1200" dirty="0" err="1" smtClean="0"/>
              <a:t>beserta</a:t>
            </a:r>
            <a:r>
              <a:rPr lang="en-US" sz="1200" dirty="0" smtClean="0"/>
              <a:t> </a:t>
            </a:r>
            <a:r>
              <a:rPr lang="en-US" sz="1200" dirty="0" err="1" smtClean="0"/>
              <a:t>fitur</a:t>
            </a:r>
            <a:r>
              <a:rPr lang="en-US" sz="1200" dirty="0" smtClean="0"/>
              <a:t> – </a:t>
            </a:r>
            <a:r>
              <a:rPr lang="en-US" sz="1200" dirty="0" err="1" smtClean="0"/>
              <a:t>fitur</a:t>
            </a:r>
            <a:r>
              <a:rPr lang="en-US" sz="1200" dirty="0" smtClean="0"/>
              <a:t> yang </a:t>
            </a:r>
            <a:r>
              <a:rPr lang="en-US" sz="1200" dirty="0" err="1" smtClean="0"/>
              <a:t>tersedia</a:t>
            </a:r>
            <a:r>
              <a:rPr lang="en-US" sz="1200" dirty="0" smtClean="0"/>
              <a:t>.</a:t>
            </a:r>
          </a:p>
          <a:p>
            <a:pPr marL="203195" indent="0" algn="just">
              <a:lnSpc>
                <a:spcPct val="150000"/>
              </a:lnSpc>
              <a:buNone/>
            </a:pPr>
            <a:endParaRPr lang="en-US" sz="1200" dirty="0"/>
          </a:p>
          <a:p>
            <a:pPr marL="203195" indent="0" algn="just">
              <a:lnSpc>
                <a:spcPct val="150000"/>
              </a:lnSpc>
              <a:buNone/>
            </a:pPr>
            <a:r>
              <a:rPr lang="en-US" sz="1200" dirty="0" smtClean="0"/>
              <a:t>	</a:t>
            </a:r>
            <a:r>
              <a:rPr lang="en-US" sz="1200" dirty="0" err="1" smtClean="0"/>
              <a:t>Dalam</a:t>
            </a:r>
            <a:r>
              <a:rPr lang="en-US" sz="1200" dirty="0" smtClean="0"/>
              <a:t> </a:t>
            </a:r>
            <a:r>
              <a:rPr lang="en-US" sz="1200" dirty="0" err="1" smtClean="0"/>
              <a:t>pembuatan</a:t>
            </a:r>
            <a:r>
              <a:rPr lang="en-US" sz="1200" dirty="0" smtClean="0"/>
              <a:t> </a:t>
            </a:r>
            <a:r>
              <a:rPr lang="en-US" sz="1200" dirty="0" err="1" smtClean="0"/>
              <a:t>teks</a:t>
            </a:r>
            <a:r>
              <a:rPr lang="en-US" sz="1200" dirty="0" smtClean="0"/>
              <a:t> yang </a:t>
            </a:r>
            <a:r>
              <a:rPr lang="en-US" sz="1200" dirty="0" err="1" smtClean="0"/>
              <a:t>menarik</a:t>
            </a:r>
            <a:r>
              <a:rPr lang="en-US" sz="1200" dirty="0" smtClean="0"/>
              <a:t> </a:t>
            </a:r>
            <a:r>
              <a:rPr lang="en-US" sz="1200" dirty="0" err="1" smtClean="0"/>
              <a:t>tentunya</a:t>
            </a:r>
            <a:r>
              <a:rPr lang="en-US" sz="1200" dirty="0" smtClean="0"/>
              <a:t> </a:t>
            </a:r>
            <a:r>
              <a:rPr lang="en-US" sz="1200" dirty="0" err="1" smtClean="0"/>
              <a:t>kita</a:t>
            </a:r>
            <a:r>
              <a:rPr lang="en-US" sz="1200" dirty="0" smtClean="0"/>
              <a:t> </a:t>
            </a:r>
            <a:r>
              <a:rPr lang="en-US" sz="1200" dirty="0" err="1" smtClean="0"/>
              <a:t>harus</a:t>
            </a:r>
            <a:r>
              <a:rPr lang="en-US" sz="1200" dirty="0" smtClean="0"/>
              <a:t> </a:t>
            </a:r>
            <a:r>
              <a:rPr lang="en-US" sz="1200" dirty="0" err="1" smtClean="0"/>
              <a:t>menyediakan</a:t>
            </a:r>
            <a:r>
              <a:rPr lang="en-US" sz="1200" dirty="0" smtClean="0"/>
              <a:t> </a:t>
            </a:r>
            <a:r>
              <a:rPr lang="en-US" sz="1200" dirty="0" err="1" smtClean="0"/>
              <a:t>sebuah</a:t>
            </a:r>
            <a:r>
              <a:rPr lang="en-US" sz="1200" dirty="0" smtClean="0"/>
              <a:t> template project </a:t>
            </a:r>
            <a:r>
              <a:rPr lang="en-US" sz="1200" dirty="0" err="1" smtClean="0"/>
              <a:t>kosong</a:t>
            </a:r>
            <a:r>
              <a:rPr lang="en-US" sz="1200" dirty="0" smtClean="0"/>
              <a:t> </a:t>
            </a:r>
            <a:r>
              <a:rPr lang="en-US" sz="1200" dirty="0" err="1" smtClean="0"/>
              <a:t>terlebih</a:t>
            </a:r>
            <a:r>
              <a:rPr lang="en-US" sz="1200" dirty="0" smtClean="0"/>
              <a:t> </a:t>
            </a:r>
            <a:r>
              <a:rPr lang="en-US" sz="1200" dirty="0" err="1" smtClean="0"/>
              <a:t>dahulu</a:t>
            </a:r>
            <a:r>
              <a:rPr lang="en-US" sz="1200" dirty="0" smtClean="0"/>
              <a:t> </a:t>
            </a:r>
            <a:r>
              <a:rPr lang="en-US" sz="1200" dirty="0" err="1" smtClean="0"/>
              <a:t>lalu</a:t>
            </a:r>
            <a:r>
              <a:rPr lang="en-US" sz="1200" dirty="0" smtClean="0"/>
              <a:t> </a:t>
            </a:r>
            <a:r>
              <a:rPr lang="en-US" sz="1200" dirty="0" err="1" smtClean="0"/>
              <a:t>mengetik</a:t>
            </a:r>
            <a:r>
              <a:rPr lang="en-US" sz="1200" dirty="0" smtClean="0"/>
              <a:t> </a:t>
            </a:r>
            <a:r>
              <a:rPr lang="en-US" sz="1200" dirty="0" err="1" smtClean="0"/>
              <a:t>teks</a:t>
            </a:r>
            <a:r>
              <a:rPr lang="en-US" sz="1200" dirty="0" smtClean="0"/>
              <a:t> di </a:t>
            </a:r>
            <a:r>
              <a:rPr lang="en-US" sz="1200" dirty="0" err="1" smtClean="0"/>
              <a:t>atas</a:t>
            </a:r>
            <a:r>
              <a:rPr lang="en-US" sz="1200" dirty="0" smtClean="0"/>
              <a:t> template project </a:t>
            </a:r>
            <a:r>
              <a:rPr lang="en-US" sz="1200" dirty="0" err="1" smtClean="0"/>
              <a:t>tersebut</a:t>
            </a:r>
            <a:r>
              <a:rPr lang="en-US" sz="1200" dirty="0" smtClean="0"/>
              <a:t>, </a:t>
            </a:r>
            <a:r>
              <a:rPr lang="en-US" sz="1200" dirty="0" err="1" smtClean="0"/>
              <a:t>hal</a:t>
            </a:r>
            <a:r>
              <a:rPr lang="en-US" sz="1200" dirty="0" smtClean="0"/>
              <a:t> </a:t>
            </a:r>
            <a:r>
              <a:rPr lang="en-US" sz="1200" dirty="0" err="1" smtClean="0"/>
              <a:t>ini</a:t>
            </a:r>
            <a:r>
              <a:rPr lang="en-US" sz="1200" dirty="0" smtClean="0"/>
              <a:t> </a:t>
            </a:r>
            <a:r>
              <a:rPr lang="en-US" sz="1200" dirty="0" err="1" smtClean="0"/>
              <a:t>tentulah</a:t>
            </a:r>
            <a:r>
              <a:rPr lang="en-US" sz="1200" dirty="0" smtClean="0"/>
              <a:t> </a:t>
            </a:r>
            <a:r>
              <a:rPr lang="en-US" sz="1200" dirty="0" err="1" smtClean="0"/>
              <a:t>sangat</a:t>
            </a:r>
            <a:r>
              <a:rPr lang="en-US" sz="1200" dirty="0" smtClean="0"/>
              <a:t> </a:t>
            </a:r>
            <a:r>
              <a:rPr lang="en-US" sz="1200" dirty="0" err="1" smtClean="0"/>
              <a:t>sederhana</a:t>
            </a:r>
            <a:r>
              <a:rPr lang="en-US" sz="1200" dirty="0" smtClean="0"/>
              <a:t> </a:t>
            </a:r>
            <a:r>
              <a:rPr lang="en-US" sz="1200" dirty="0" err="1" smtClean="0"/>
              <a:t>dalam</a:t>
            </a:r>
            <a:r>
              <a:rPr lang="en-US" sz="1200" dirty="0" smtClean="0"/>
              <a:t> </a:t>
            </a:r>
            <a:r>
              <a:rPr lang="en-US" sz="1200" dirty="0" err="1" smtClean="0"/>
              <a:t>membuat</a:t>
            </a:r>
            <a:r>
              <a:rPr lang="en-US" sz="1200" dirty="0" smtClean="0"/>
              <a:t> </a:t>
            </a:r>
            <a:r>
              <a:rPr lang="en-US" sz="1200" dirty="0" err="1" smtClean="0"/>
              <a:t>teks</a:t>
            </a:r>
            <a:r>
              <a:rPr lang="en-US" sz="1200" dirty="0" smtClean="0"/>
              <a:t> </a:t>
            </a:r>
            <a:r>
              <a:rPr lang="en-US" sz="1200" dirty="0" err="1" smtClean="0"/>
              <a:t>dengan</a:t>
            </a:r>
            <a:r>
              <a:rPr lang="en-US" sz="1200" dirty="0" smtClean="0"/>
              <a:t> </a:t>
            </a:r>
            <a:r>
              <a:rPr lang="en-US" sz="1200" dirty="0" err="1" smtClean="0"/>
              <a:t>bentuk</a:t>
            </a:r>
            <a:r>
              <a:rPr lang="en-US" sz="1200" dirty="0" smtClean="0"/>
              <a:t> yang </a:t>
            </a:r>
            <a:r>
              <a:rPr lang="en-US" sz="1200" dirty="0" err="1" smtClean="0"/>
              <a:t>menarik</a:t>
            </a:r>
            <a:r>
              <a:rPr lang="en-US" sz="1200" dirty="0" smtClean="0"/>
              <a:t>. </a:t>
            </a:r>
            <a:r>
              <a:rPr lang="en-US" sz="1200" dirty="0" err="1" smtClean="0"/>
              <a:t>Berikut</a:t>
            </a:r>
            <a:r>
              <a:rPr lang="en-US" sz="1200" dirty="0" smtClean="0"/>
              <a:t> </a:t>
            </a:r>
            <a:r>
              <a:rPr lang="en-US" sz="1200" dirty="0" err="1" smtClean="0"/>
              <a:t>adalah</a:t>
            </a:r>
            <a:r>
              <a:rPr lang="en-US" sz="1200" dirty="0" smtClean="0"/>
              <a:t> </a:t>
            </a:r>
            <a:r>
              <a:rPr lang="en-US" sz="1200" dirty="0" err="1" smtClean="0"/>
              <a:t>langkah</a:t>
            </a:r>
            <a:r>
              <a:rPr lang="en-US" sz="1200" dirty="0" smtClean="0"/>
              <a:t> – </a:t>
            </a:r>
            <a:r>
              <a:rPr lang="en-US" sz="1200" dirty="0" err="1" smtClean="0"/>
              <a:t>langkah</a:t>
            </a:r>
            <a:r>
              <a:rPr lang="en-US" sz="1200" dirty="0" smtClean="0"/>
              <a:t> </a:t>
            </a:r>
            <a:r>
              <a:rPr lang="en-US" sz="1200" dirty="0" err="1" smtClean="0"/>
              <a:t>membuat</a:t>
            </a:r>
            <a:r>
              <a:rPr lang="en-US" sz="1200" dirty="0" smtClean="0"/>
              <a:t> </a:t>
            </a:r>
            <a:r>
              <a:rPr lang="en-US" sz="1200" dirty="0" err="1" smtClean="0"/>
              <a:t>teks</a:t>
            </a:r>
            <a:r>
              <a:rPr lang="en-US" sz="1200" dirty="0" smtClean="0"/>
              <a:t> di Adobe Photoshop:</a:t>
            </a:r>
          </a:p>
          <a:p>
            <a:pPr lvl="1" algn="just">
              <a:lnSpc>
                <a:spcPct val="150000"/>
              </a:lnSpc>
              <a:buFont typeface="+mj-lt"/>
              <a:buAutoNum type="arabicPeriod"/>
            </a:pPr>
            <a:r>
              <a:rPr lang="en-US" sz="1200" dirty="0" err="1" smtClean="0"/>
              <a:t>Bukalah</a:t>
            </a:r>
            <a:r>
              <a:rPr lang="en-US" sz="1200" dirty="0" smtClean="0"/>
              <a:t> </a:t>
            </a:r>
            <a:r>
              <a:rPr lang="en-US" sz="1200" dirty="0" err="1" smtClean="0"/>
              <a:t>aplikasi</a:t>
            </a:r>
            <a:r>
              <a:rPr lang="en-US" sz="1200" dirty="0" smtClean="0"/>
              <a:t> Adobe Photoshop</a:t>
            </a:r>
          </a:p>
          <a:p>
            <a:pPr lvl="1" algn="just">
              <a:lnSpc>
                <a:spcPct val="150000"/>
              </a:lnSpc>
              <a:buFont typeface="+mj-lt"/>
              <a:buAutoNum type="arabicPeriod"/>
            </a:pPr>
            <a:r>
              <a:rPr lang="id-ID" sz="1200" dirty="0"/>
              <a:t>Siapkan lembar kosong dengan cara tekan </a:t>
            </a:r>
            <a:r>
              <a:rPr lang="id-ID" sz="1200" b="1" dirty="0"/>
              <a:t>Ctrl + N</a:t>
            </a:r>
            <a:r>
              <a:rPr lang="id-ID" sz="1200" dirty="0"/>
              <a:t> pada keyboard (ukuran sesuaikan dengan kebutuhan). Atau Anda juga dapat membuka foto yang ingin Anda tambahkan tulisan di atasnya dengan cara </a:t>
            </a:r>
            <a:r>
              <a:rPr lang="id-ID" sz="1200" b="1" dirty="0"/>
              <a:t>Ctrl + O</a:t>
            </a:r>
            <a:r>
              <a:rPr lang="id-ID" sz="1200" dirty="0"/>
              <a:t> lalu pilih foto.</a:t>
            </a:r>
            <a:endParaRPr lang="id-ID" sz="1200" dirty="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4" name="Picture 3"/>
          <p:cNvPicPr>
            <a:picLocks noChangeAspect="1"/>
          </p:cNvPicPr>
          <p:nvPr/>
        </p:nvPicPr>
        <p:blipFill>
          <a:blip r:embed="rId2"/>
          <a:stretch>
            <a:fillRect/>
          </a:stretch>
        </p:blipFill>
        <p:spPr>
          <a:xfrm>
            <a:off x="2297347" y="4351868"/>
            <a:ext cx="3994131" cy="2328332"/>
          </a:xfrm>
          <a:prstGeom prst="rect">
            <a:avLst/>
          </a:prstGeom>
        </p:spPr>
      </p:pic>
    </p:spTree>
    <p:extLst>
      <p:ext uri="{BB962C8B-B14F-4D97-AF65-F5344CB8AC3E}">
        <p14:creationId xmlns:p14="http://schemas.microsoft.com/office/powerpoint/2010/main" val="2278826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3"/>
            </a:pPr>
            <a:r>
              <a:rPr lang="id-ID" sz="1200" dirty="0"/>
              <a:t>Selanjutnya </a:t>
            </a:r>
            <a:r>
              <a:rPr lang="id-ID" sz="1200" b="1" dirty="0"/>
              <a:t>pilih ikon T</a:t>
            </a:r>
            <a:r>
              <a:rPr lang="id-ID" sz="1200" dirty="0"/>
              <a:t> pada toolbox sebelah kiri &gt; lalu pilih jenis Type Tool sesuai keinginan Anda. Pada tutorial ini saya menggunakan </a:t>
            </a:r>
            <a:r>
              <a:rPr lang="id-ID" sz="1200" b="1" dirty="0"/>
              <a:t>Horizontal Type Tool</a:t>
            </a:r>
            <a:r>
              <a:rPr lang="id-ID" sz="1200" dirty="0"/>
              <a:t>.</a:t>
            </a:r>
            <a:endParaRPr lang="id-ID" sz="1200" dirty="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1026" name="Picture 2" descr="Langkah 3 - pilih ikon 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982" y="2384041"/>
            <a:ext cx="4462675" cy="4296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72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4"/>
            </a:pPr>
            <a:r>
              <a:rPr lang="id-ID" sz="1200" dirty="0"/>
              <a:t>Kemudian klik kiri di tempat Anda ingin membuat tulisan hingga muncul garis berkedip seperti gambar di bawah ini &gt; lalu </a:t>
            </a:r>
            <a:r>
              <a:rPr lang="id-ID" sz="1200" b="1" dirty="0"/>
              <a:t>ketikkan tulisan</a:t>
            </a:r>
            <a:r>
              <a:rPr lang="id-ID" sz="1200" dirty="0"/>
              <a:t> yang Anda inginkan.</a:t>
            </a:r>
            <a:endParaRPr lang="id-ID" sz="1200" dirty="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2050" name="Picture 2" descr="cara membuat tulisan di photosh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077" y="2243667"/>
            <a:ext cx="4637248" cy="443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4702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5"/>
            </a:pPr>
            <a:r>
              <a:rPr lang="id-ID" sz="1200" dirty="0"/>
              <a:t>Membuat tulisan di Photoshop telah berhasil.</a:t>
            </a:r>
            <a:endParaRPr lang="id-ID" sz="1200" dirty="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3076" name="Picture 4" descr="cara membuat tulisan di photoshop cs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108" y="1984374"/>
            <a:ext cx="63817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842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a:lnSpc>
                <a:spcPct val="150000"/>
              </a:lnSpc>
              <a:buNone/>
            </a:pPr>
            <a:r>
              <a:rPr lang="en-US" sz="1200" dirty="0" smtClean="0"/>
              <a:t>	</a:t>
            </a:r>
            <a:r>
              <a:rPr lang="en-US" sz="1200" dirty="0" err="1" smtClean="0"/>
              <a:t>Jika</a:t>
            </a:r>
            <a:r>
              <a:rPr lang="en-US" sz="1200" dirty="0" smtClean="0"/>
              <a:t> </a:t>
            </a:r>
            <a:r>
              <a:rPr lang="en-US" sz="1200" dirty="0" err="1" smtClean="0"/>
              <a:t>kita</a:t>
            </a:r>
            <a:r>
              <a:rPr lang="en-US" sz="1200" dirty="0" smtClean="0"/>
              <a:t> </a:t>
            </a:r>
            <a:r>
              <a:rPr lang="en-US" sz="1200" dirty="0" err="1" smtClean="0"/>
              <a:t>sudah</a:t>
            </a:r>
            <a:r>
              <a:rPr lang="en-US" sz="1200" dirty="0" smtClean="0"/>
              <a:t> </a:t>
            </a:r>
            <a:r>
              <a:rPr lang="en-US" sz="1200" dirty="0" err="1" smtClean="0"/>
              <a:t>berhasil</a:t>
            </a:r>
            <a:r>
              <a:rPr lang="en-US" sz="1200" dirty="0" smtClean="0"/>
              <a:t> </a:t>
            </a:r>
            <a:r>
              <a:rPr lang="en-US" sz="1200" dirty="0" err="1" smtClean="0"/>
              <a:t>membuat</a:t>
            </a:r>
            <a:r>
              <a:rPr lang="en-US" sz="1200" dirty="0" smtClean="0"/>
              <a:t> </a:t>
            </a:r>
            <a:r>
              <a:rPr lang="en-US" sz="1200" dirty="0" err="1" smtClean="0"/>
              <a:t>teks</a:t>
            </a:r>
            <a:r>
              <a:rPr lang="en-US" sz="1200" dirty="0" smtClean="0"/>
              <a:t> </a:t>
            </a:r>
            <a:r>
              <a:rPr lang="en-US" sz="1200" dirty="0" err="1" smtClean="0"/>
              <a:t>dasarnya</a:t>
            </a:r>
            <a:r>
              <a:rPr lang="en-US" sz="1200" dirty="0" smtClean="0"/>
              <a:t>, </a:t>
            </a:r>
            <a:r>
              <a:rPr lang="en-US" sz="1200" dirty="0" err="1" smtClean="0"/>
              <a:t>cara</a:t>
            </a:r>
            <a:r>
              <a:rPr lang="en-US" sz="1200" dirty="0" smtClean="0"/>
              <a:t> </a:t>
            </a:r>
            <a:r>
              <a:rPr lang="en-US" sz="1200" dirty="0" err="1" smtClean="0"/>
              <a:t>kita</a:t>
            </a:r>
            <a:r>
              <a:rPr lang="en-US" sz="1200" dirty="0" smtClean="0"/>
              <a:t> </a:t>
            </a:r>
            <a:r>
              <a:rPr lang="en-US" sz="1200" dirty="0" err="1" smtClean="0"/>
              <a:t>mengubahnya</a:t>
            </a:r>
            <a:r>
              <a:rPr lang="en-US" sz="1200" dirty="0" smtClean="0"/>
              <a:t> </a:t>
            </a:r>
            <a:r>
              <a:rPr lang="en-US" sz="1200" dirty="0" err="1" smtClean="0"/>
              <a:t>menjadi</a:t>
            </a:r>
            <a:r>
              <a:rPr lang="en-US" sz="1200" dirty="0" smtClean="0"/>
              <a:t> </a:t>
            </a:r>
            <a:r>
              <a:rPr lang="en-US" sz="1200" dirty="0" err="1" smtClean="0"/>
              <a:t>lebih</a:t>
            </a:r>
            <a:r>
              <a:rPr lang="en-US" sz="1200" dirty="0" smtClean="0"/>
              <a:t> </a:t>
            </a:r>
            <a:r>
              <a:rPr lang="en-US" sz="1200" dirty="0" err="1" smtClean="0"/>
              <a:t>menarik</a:t>
            </a:r>
            <a:r>
              <a:rPr lang="en-US" sz="1200" dirty="0" smtClean="0"/>
              <a:t> </a:t>
            </a:r>
            <a:r>
              <a:rPr lang="en-US" sz="1200" dirty="0" err="1" smtClean="0"/>
              <a:t>tentunya</a:t>
            </a:r>
            <a:r>
              <a:rPr lang="en-US" sz="1200" dirty="0" smtClean="0"/>
              <a:t> </a:t>
            </a:r>
            <a:r>
              <a:rPr lang="en-US" sz="1200" dirty="0" err="1" smtClean="0"/>
              <a:t>akan</a:t>
            </a:r>
            <a:r>
              <a:rPr lang="en-US" sz="1200" dirty="0" smtClean="0"/>
              <a:t> </a:t>
            </a:r>
            <a:r>
              <a:rPr lang="en-US" sz="1200" dirty="0" err="1" smtClean="0"/>
              <a:t>jadi</a:t>
            </a:r>
            <a:r>
              <a:rPr lang="en-US" sz="1200" dirty="0" smtClean="0"/>
              <a:t> </a:t>
            </a:r>
            <a:r>
              <a:rPr lang="en-US" sz="1200" dirty="0" err="1" smtClean="0"/>
              <a:t>mudah</a:t>
            </a:r>
            <a:r>
              <a:rPr lang="en-US" sz="1200" dirty="0" smtClean="0"/>
              <a:t>. </a:t>
            </a:r>
            <a:r>
              <a:rPr lang="id-ID" sz="1200" dirty="0"/>
              <a:t>Tulisan yang telah dibuat, alangkah baiknya dihias atau diedit agar tulisan terlihat lebih menarik. Tutorial kali ini akan membahas cara mengedit secara umum seperti jenis huruf, ketebalan dan kemiringan huruf, ukuran huruf, warna, serta warped text untuk membuat tulisan melengkung</a:t>
            </a:r>
            <a:r>
              <a:rPr lang="id-ID" sz="1200" dirty="0" smtClean="0"/>
              <a:t>.</a:t>
            </a:r>
            <a:endParaRPr lang="en-US" sz="1200" dirty="0"/>
          </a:p>
          <a:p>
            <a:pPr algn="just">
              <a:lnSpc>
                <a:spcPct val="150000"/>
              </a:lnSpc>
            </a:pPr>
            <a:r>
              <a:rPr lang="en-US" sz="1400" b="1" dirty="0" smtClean="0"/>
              <a:t>Font Style</a:t>
            </a:r>
            <a:endParaRPr lang="en-US" sz="1400" dirty="0" smtClean="0"/>
          </a:p>
          <a:p>
            <a:pPr marL="203195" indent="0" algn="just">
              <a:lnSpc>
                <a:spcPct val="150000"/>
              </a:lnSpc>
              <a:buNone/>
            </a:pPr>
            <a:r>
              <a:rPr lang="en-US" sz="1200" b="1" dirty="0"/>
              <a:t>	</a:t>
            </a:r>
            <a:r>
              <a:rPr lang="id-ID" sz="1200" dirty="0"/>
              <a:t>Silakan </a:t>
            </a:r>
            <a:r>
              <a:rPr lang="id-ID" sz="1200" b="1" dirty="0"/>
              <a:t>blok tulisan</a:t>
            </a:r>
            <a:r>
              <a:rPr lang="id-ID" sz="1200" dirty="0"/>
              <a:t> yang ingin diedit &gt; lalu pilih pada area yang diberi tanda kotak nomor 2 &gt; </a:t>
            </a:r>
            <a:r>
              <a:rPr lang="id-ID" sz="1200" dirty="0" smtClean="0"/>
              <a:t>selanjutnya</a:t>
            </a:r>
            <a:r>
              <a:rPr lang="en-US" sz="1200" dirty="0" smtClean="0"/>
              <a:t> </a:t>
            </a:r>
            <a:r>
              <a:rPr lang="id-ID" sz="1200" b="1" dirty="0"/>
              <a:t>pilih jenis huruf</a:t>
            </a:r>
            <a:r>
              <a:rPr lang="id-ID" sz="1200" dirty="0"/>
              <a:t> yang sesuai</a:t>
            </a:r>
            <a:r>
              <a:rPr lang="id-ID" sz="1200" dirty="0" smtClean="0"/>
              <a:t>.</a:t>
            </a:r>
            <a:endParaRPr lang="en-US" sz="1200" dirty="0" smtClean="0"/>
          </a:p>
          <a:p>
            <a:pPr marL="203195" indent="0" algn="just">
              <a:lnSpc>
                <a:spcPct val="150000"/>
              </a:lnSpc>
              <a:buNone/>
            </a:pPr>
            <a:endParaRPr lang="id-ID" sz="1200" b="1" dirty="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5124" name="Picture 4" descr="Langkah a1 - font sty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820" y="2946400"/>
            <a:ext cx="3455311" cy="373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8987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2"/>
            </a:pPr>
            <a:r>
              <a:rPr lang="en-US" sz="1400" b="1" dirty="0" smtClean="0"/>
              <a:t>Font Decoration (Bold, Italic, Regular, Bold Italic)</a:t>
            </a:r>
          </a:p>
          <a:p>
            <a:pPr marL="203195" indent="0" algn="just">
              <a:lnSpc>
                <a:spcPct val="150000"/>
              </a:lnSpc>
              <a:buNone/>
            </a:pPr>
            <a:r>
              <a:rPr lang="en-US" sz="1400" b="1" dirty="0"/>
              <a:t>	</a:t>
            </a:r>
            <a:r>
              <a:rPr lang="id-ID" sz="1200" dirty="0"/>
              <a:t>Font decoration pada font bawaan sistem operasi biasanya terdapat 3 pilihan, yaitu regular atau normal, kemudian ada bold atau huruf tebal, dan italic atau huruf miring</a:t>
            </a:r>
            <a:r>
              <a:rPr lang="id-ID" sz="1200" dirty="0" smtClean="0"/>
              <a:t>.</a:t>
            </a:r>
            <a:r>
              <a:rPr lang="en-US" sz="1200" dirty="0" smtClean="0"/>
              <a:t> </a:t>
            </a:r>
            <a:r>
              <a:rPr lang="id-ID" sz="1200" dirty="0"/>
              <a:t>Silakan </a:t>
            </a:r>
            <a:r>
              <a:rPr lang="id-ID" sz="1200" b="1" dirty="0"/>
              <a:t>blok tulisan</a:t>
            </a:r>
            <a:r>
              <a:rPr lang="id-ID" sz="1200" dirty="0"/>
              <a:t> yang ingin diedit &gt; lalu pilih pada area yang diberi tanda kotak nomor 2 &gt; selanjutnya </a:t>
            </a:r>
            <a:r>
              <a:rPr lang="id-ID" sz="1200" b="1" dirty="0"/>
              <a:t>pilih format tulisan</a:t>
            </a:r>
            <a:r>
              <a:rPr lang="id-ID" sz="1200" dirty="0"/>
              <a:t> yang </a:t>
            </a:r>
            <a:r>
              <a:rPr lang="id-ID" sz="1200" dirty="0" smtClean="0"/>
              <a:t>sesuai</a:t>
            </a:r>
            <a:r>
              <a:rPr lang="en-US" sz="1200" dirty="0" smtClean="0"/>
              <a:t>.</a:t>
            </a:r>
            <a:endParaRPr lang="id-ID" sz="1200" b="1" dirty="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6146" name="Picture 2" descr="Langkah b1 - customize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75" y="2933795"/>
            <a:ext cx="4169585" cy="3746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20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3"/>
            </a:pPr>
            <a:r>
              <a:rPr lang="en-US" sz="1400" b="1" dirty="0" smtClean="0"/>
              <a:t>Font Size</a:t>
            </a:r>
          </a:p>
          <a:p>
            <a:pPr marL="203195" indent="0" algn="just">
              <a:lnSpc>
                <a:spcPct val="150000"/>
              </a:lnSpc>
              <a:buNone/>
            </a:pPr>
            <a:r>
              <a:rPr lang="en-US" sz="1400" b="1" dirty="0"/>
              <a:t>	</a:t>
            </a:r>
            <a:r>
              <a:rPr lang="id-ID" sz="1200" dirty="0"/>
              <a:t>Font Size (Ukuran Tulisan) seperti namanya, yaitu berfungsi untuk merubah ukuran dari teks Anda, baik memperbesar maupun memperkecilnya</a:t>
            </a:r>
            <a:r>
              <a:rPr lang="id-ID" sz="1200" dirty="0" smtClean="0"/>
              <a:t>.</a:t>
            </a:r>
            <a:r>
              <a:rPr lang="en-US" sz="1200" dirty="0" smtClean="0"/>
              <a:t> </a:t>
            </a:r>
            <a:r>
              <a:rPr lang="id-ID" sz="1200" dirty="0"/>
              <a:t>Silakan </a:t>
            </a:r>
            <a:r>
              <a:rPr lang="id-ID" sz="1200" b="1" dirty="0"/>
              <a:t>blok tulisan</a:t>
            </a:r>
            <a:r>
              <a:rPr lang="id-ID" sz="1200" dirty="0"/>
              <a:t> yang ingin diedit &gt; lalu pilih pada area yang diberi tanda kotak nomor 2 &gt; selanjutnya </a:t>
            </a:r>
            <a:r>
              <a:rPr lang="id-ID" sz="1200" b="1" dirty="0"/>
              <a:t>pilih ukuran huruf</a:t>
            </a:r>
            <a:r>
              <a:rPr lang="id-ID" sz="1200" dirty="0"/>
              <a:t> yang </a:t>
            </a:r>
            <a:r>
              <a:rPr lang="id-ID" sz="1200" dirty="0" smtClean="0"/>
              <a:t>sesuai</a:t>
            </a:r>
            <a:r>
              <a:rPr lang="en-US" sz="1200" dirty="0" smtClean="0"/>
              <a:t>.</a:t>
            </a:r>
          </a:p>
          <a:p>
            <a:pPr marL="203195" indent="0" algn="just">
              <a:lnSpc>
                <a:spcPct val="150000"/>
              </a:lnSpc>
              <a:buNone/>
            </a:pPr>
            <a:endParaRPr lang="en-US" sz="1200" b="1" dirty="0"/>
          </a:p>
          <a:p>
            <a:pPr marL="203195" indent="0" algn="just">
              <a:lnSpc>
                <a:spcPct val="150000"/>
              </a:lnSpc>
              <a:buNone/>
            </a:pPr>
            <a:endParaRPr lang="en-US" sz="1200" b="1" dirty="0" smtClean="0"/>
          </a:p>
          <a:p>
            <a:pPr marL="203195" indent="0" algn="just">
              <a:lnSpc>
                <a:spcPct val="150000"/>
              </a:lnSpc>
              <a:buNone/>
            </a:pPr>
            <a:endParaRPr lang="en-US" sz="1200" b="1" dirty="0"/>
          </a:p>
          <a:p>
            <a:pPr marL="203195" indent="0" algn="just">
              <a:lnSpc>
                <a:spcPct val="150000"/>
              </a:lnSpc>
              <a:buNone/>
            </a:pPr>
            <a:endParaRPr lang="en-US" sz="1200" b="1" dirty="0" smtClean="0"/>
          </a:p>
          <a:p>
            <a:pPr marL="203195" indent="0" algn="just">
              <a:lnSpc>
                <a:spcPct val="150000"/>
              </a:lnSpc>
              <a:buNone/>
            </a:pPr>
            <a:endParaRPr lang="en-US" sz="1200" b="1" dirty="0"/>
          </a:p>
          <a:p>
            <a:pPr marL="203195" indent="0" algn="just">
              <a:lnSpc>
                <a:spcPct val="150000"/>
              </a:lnSpc>
              <a:buNone/>
            </a:pPr>
            <a:endParaRPr lang="en-US" sz="1200" b="1" dirty="0" smtClean="0"/>
          </a:p>
          <a:p>
            <a:pPr marL="203195" indent="0" algn="just">
              <a:lnSpc>
                <a:spcPct val="150000"/>
              </a:lnSpc>
              <a:buNone/>
            </a:pPr>
            <a:endParaRPr lang="en-US" sz="1200" b="1" dirty="0"/>
          </a:p>
          <a:p>
            <a:pPr marL="203195" indent="0" algn="just">
              <a:lnSpc>
                <a:spcPct val="150000"/>
              </a:lnSpc>
              <a:buNone/>
            </a:pPr>
            <a:endParaRPr lang="en-US" sz="1200" b="1" dirty="0" smtClean="0"/>
          </a:p>
          <a:p>
            <a:pPr marL="203195" indent="0" algn="just">
              <a:lnSpc>
                <a:spcPct val="150000"/>
              </a:lnSpc>
              <a:buNone/>
            </a:pPr>
            <a:endParaRPr lang="en-US" sz="1200" b="1" dirty="0"/>
          </a:p>
          <a:p>
            <a:pPr marL="203195" indent="0" algn="just">
              <a:lnSpc>
                <a:spcPct val="150000"/>
              </a:lnSpc>
              <a:buNone/>
            </a:pPr>
            <a:endParaRPr lang="en-US" sz="1200" b="1" dirty="0" smtClean="0"/>
          </a:p>
          <a:p>
            <a:pPr marL="203195" indent="0" algn="just">
              <a:lnSpc>
                <a:spcPct val="150000"/>
              </a:lnSpc>
              <a:buNone/>
            </a:pPr>
            <a:endParaRPr lang="en-US" sz="1200" b="1" dirty="0"/>
          </a:p>
          <a:p>
            <a:pPr marL="203195" indent="0" algn="just">
              <a:lnSpc>
                <a:spcPct val="150000"/>
              </a:lnSpc>
              <a:buNone/>
            </a:pPr>
            <a:endParaRPr lang="en-US" sz="1200" b="1" dirty="0" smtClean="0"/>
          </a:p>
          <a:p>
            <a:pPr marL="203195" indent="0" algn="just">
              <a:lnSpc>
                <a:spcPct val="150000"/>
              </a:lnSpc>
              <a:buNone/>
            </a:pPr>
            <a:endParaRPr lang="en-US" sz="1200" b="1" dirty="0"/>
          </a:p>
          <a:p>
            <a:pPr marL="203195" indent="0" algn="just">
              <a:lnSpc>
                <a:spcPct val="150000"/>
              </a:lnSpc>
              <a:buNone/>
            </a:pPr>
            <a:r>
              <a:rPr lang="en-US" sz="1200" b="1" dirty="0" smtClean="0"/>
              <a:t>	</a:t>
            </a:r>
            <a:r>
              <a:rPr lang="id-ID" sz="1200" dirty="0"/>
              <a:t>Selain menggunakan fitur font size ini, Anda juga bisa merubah ukuran tulisan menggunakan fitur Free Transform, tekan tombol (Ctrl + T) untuk merubah ukuran dari tulisan, kemudian atur setiap sisi untuk memperbesar maupun memperkecil tulisan.</a:t>
            </a: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7170" name="Picture 2" descr="cara membuat tulisan di photoshop cs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189" y="2523066"/>
            <a:ext cx="4489077" cy="351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4423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7"/>
            <a:ext cx="10871200" cy="4990500"/>
          </a:xfrm>
        </p:spPr>
        <p:txBody>
          <a:bodyPr/>
          <a:lstStyle/>
          <a:p>
            <a:pPr marL="203195" indent="0" algn="just">
              <a:lnSpc>
                <a:spcPct val="150000"/>
              </a:lnSpc>
              <a:buNone/>
            </a:pPr>
            <a:r>
              <a:rPr lang="en-US" sz="1800" b="1" dirty="0" smtClean="0"/>
              <a:t>1.    </a:t>
            </a:r>
            <a:r>
              <a:rPr lang="en-US" sz="1800" b="1" dirty="0" err="1" smtClean="0"/>
              <a:t>Pengertian</a:t>
            </a:r>
            <a:r>
              <a:rPr lang="en-US" sz="1800" b="1" dirty="0" smtClean="0"/>
              <a:t> Adobe Photoshop</a:t>
            </a:r>
          </a:p>
          <a:p>
            <a:pPr marL="203195" indent="0" algn="just">
              <a:lnSpc>
                <a:spcPct val="150000"/>
              </a:lnSpc>
              <a:buNone/>
            </a:pPr>
            <a:endParaRPr lang="en-US" sz="1400" b="1" dirty="0" smtClean="0"/>
          </a:p>
          <a:p>
            <a:pPr marL="203195" indent="0" fontAlgn="base">
              <a:lnSpc>
                <a:spcPct val="150000"/>
              </a:lnSpc>
              <a:buNone/>
            </a:pPr>
            <a:r>
              <a:rPr lang="en-US" sz="1400" dirty="0"/>
              <a:t>	</a:t>
            </a:r>
            <a:r>
              <a:rPr lang="id-ID" sz="1400" dirty="0" smtClean="0"/>
              <a:t>Photoshop </a:t>
            </a:r>
            <a:r>
              <a:rPr lang="id-ID" sz="1400" dirty="0"/>
              <a:t>juga memiliki beberapa format file khas:</a:t>
            </a:r>
          </a:p>
          <a:p>
            <a:pPr lvl="2" fontAlgn="base">
              <a:lnSpc>
                <a:spcPct val="150000"/>
              </a:lnSpc>
            </a:pPr>
            <a:r>
              <a:rPr lang="id-ID" sz="1400" dirty="0"/>
              <a:t>PSB adalah versi terbaru dari PSD yang didesain untuk file yang berukuran lebih dari 2 GB.</a:t>
            </a:r>
          </a:p>
          <a:p>
            <a:pPr lvl="2" fontAlgn="base">
              <a:lnSpc>
                <a:spcPct val="150000"/>
              </a:lnSpc>
            </a:pPr>
            <a:r>
              <a:rPr lang="id-ID" sz="1400" dirty="0"/>
              <a:t>PSD (Photoshop Document) adalah format yang digunakan untuk menyimpan gambar dalam bentuk layer, termasuk teks, blend mode, mask, opacity, clipping paths, channel warna, channel alpha, dan setting duotone.</a:t>
            </a:r>
          </a:p>
          <a:p>
            <a:pPr lvl="2" fontAlgn="base">
              <a:lnSpc>
                <a:spcPct val="150000"/>
              </a:lnSpc>
            </a:pPr>
            <a:r>
              <a:rPr lang="id-ID" sz="1400" dirty="0"/>
              <a:t>PDD adalah versi lain dari PSD yang hanya dapat mendukung fitur software PhotshopDeluxe.</a:t>
            </a:r>
          </a:p>
          <a:p>
            <a:pPr marL="203195" indent="0" algn="just" fontAlgn="base">
              <a:lnSpc>
                <a:spcPct val="150000"/>
              </a:lnSpc>
              <a:buNone/>
            </a:pP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36368176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4"/>
            </a:pPr>
            <a:r>
              <a:rPr lang="en-US" sz="1400" b="1" dirty="0" smtClean="0"/>
              <a:t>Font Edge</a:t>
            </a:r>
          </a:p>
          <a:p>
            <a:pPr marL="203195" indent="0" algn="just" fontAlgn="base">
              <a:lnSpc>
                <a:spcPct val="150000"/>
              </a:lnSpc>
              <a:buNone/>
            </a:pPr>
            <a:r>
              <a:rPr lang="en-US" sz="1200" dirty="0" smtClean="0"/>
              <a:t>	</a:t>
            </a:r>
            <a:r>
              <a:rPr lang="id-ID" sz="1200" dirty="0" smtClean="0"/>
              <a:t>Kemudian </a:t>
            </a:r>
            <a:r>
              <a:rPr lang="id-ID" sz="1200" dirty="0"/>
              <a:t>terdapat font edge yang berfungsi untuk mengatur tepian dan teks, terdapat pilihan none, sharp (tepian tajam), smooth (tepian lembut), strong (tepian tebal), dan beberapa pilihan tepian huruf </a:t>
            </a:r>
            <a:r>
              <a:rPr lang="id-ID" sz="1200" dirty="0" smtClean="0"/>
              <a:t>lainnya.</a:t>
            </a:r>
            <a:r>
              <a:rPr lang="en-US" sz="1200" dirty="0" smtClean="0"/>
              <a:t> </a:t>
            </a:r>
            <a:r>
              <a:rPr lang="id-ID" sz="1200" dirty="0" smtClean="0"/>
              <a:t>Anda </a:t>
            </a:r>
            <a:r>
              <a:rPr lang="id-ID" sz="1200" dirty="0"/>
              <a:t>bisa memilih salah satu, atau tetap membiarkannya pada opsi none.</a:t>
            </a:r>
          </a:p>
          <a:p>
            <a:pPr marL="203195" indent="0" algn="just">
              <a:lnSpc>
                <a:spcPct val="150000"/>
              </a:lnSpc>
              <a:buNone/>
            </a:pP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4" name="Picture 3"/>
          <p:cNvPicPr>
            <a:picLocks noChangeAspect="1"/>
          </p:cNvPicPr>
          <p:nvPr/>
        </p:nvPicPr>
        <p:blipFill>
          <a:blip r:embed="rId2"/>
          <a:stretch>
            <a:fillRect/>
          </a:stretch>
        </p:blipFill>
        <p:spPr>
          <a:xfrm>
            <a:off x="2543174" y="2836632"/>
            <a:ext cx="7105650" cy="2476500"/>
          </a:xfrm>
          <a:prstGeom prst="rect">
            <a:avLst/>
          </a:prstGeom>
        </p:spPr>
      </p:pic>
    </p:spTree>
    <p:extLst>
      <p:ext uri="{BB962C8B-B14F-4D97-AF65-F5344CB8AC3E}">
        <p14:creationId xmlns:p14="http://schemas.microsoft.com/office/powerpoint/2010/main" val="2195603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5"/>
            </a:pPr>
            <a:r>
              <a:rPr lang="en-US" sz="1400" b="1" dirty="0" smtClean="0"/>
              <a:t>Font Coloring</a:t>
            </a:r>
          </a:p>
          <a:p>
            <a:pPr marL="203195" indent="0" algn="just" fontAlgn="base">
              <a:lnSpc>
                <a:spcPct val="150000"/>
              </a:lnSpc>
              <a:buNone/>
            </a:pPr>
            <a:r>
              <a:rPr lang="en-US" sz="1200" dirty="0" smtClean="0"/>
              <a:t>	</a:t>
            </a:r>
            <a:r>
              <a:rPr lang="id-ID" sz="1200" dirty="0"/>
              <a:t>Silakan </a:t>
            </a:r>
            <a:r>
              <a:rPr lang="id-ID" sz="1200" b="1" dirty="0"/>
              <a:t>blok tulisan</a:t>
            </a:r>
            <a:r>
              <a:rPr lang="id-ID" sz="1200" dirty="0"/>
              <a:t> yang ingin diedit &gt; lalu pilih pada area yang diberi tanda kotak nomor 2</a:t>
            </a:r>
            <a:r>
              <a:rPr lang="id-ID" sz="1200" dirty="0" smtClean="0"/>
              <a:t>.</a:t>
            </a: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r>
              <a:rPr lang="en-US" sz="1200" dirty="0"/>
              <a:t>	</a:t>
            </a:r>
            <a:r>
              <a:rPr lang="id-ID" sz="1200" dirty="0"/>
              <a:t>Selanjutnya </a:t>
            </a:r>
            <a:r>
              <a:rPr lang="id-ID" sz="1200" b="1" dirty="0"/>
              <a:t>pilih warna</a:t>
            </a:r>
            <a:r>
              <a:rPr lang="id-ID" sz="1200" dirty="0"/>
              <a:t> yang diinginkan lalu</a:t>
            </a:r>
            <a:r>
              <a:rPr lang="id-ID" sz="1200" b="1" dirty="0"/>
              <a:t> pilih OK</a:t>
            </a:r>
            <a:r>
              <a:rPr lang="id-ID" sz="1200" dirty="0"/>
              <a:t>.</a:t>
            </a:r>
            <a:endParaRPr lang="en-US" sz="1200" dirty="0" smtClean="0"/>
          </a:p>
          <a:p>
            <a:pPr marL="203195" indent="0" algn="just" fontAlgn="base">
              <a:lnSpc>
                <a:spcPct val="150000"/>
              </a:lnSpc>
              <a:buNone/>
            </a:pP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8194" name="Picture 2" descr="Langkah d1 - co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933" y="2259541"/>
            <a:ext cx="3159125" cy="23434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angkah d2 - pilih war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333" y="4074882"/>
            <a:ext cx="3572933" cy="237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760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6"/>
            </a:pPr>
            <a:r>
              <a:rPr lang="en-US" sz="1400" b="1" dirty="0" smtClean="0"/>
              <a:t>Warped Text</a:t>
            </a:r>
          </a:p>
          <a:p>
            <a:pPr lvl="1" algn="just">
              <a:lnSpc>
                <a:spcPct val="150000"/>
              </a:lnSpc>
              <a:buFont typeface="+mj-lt"/>
              <a:buAutoNum type="alphaLcPeriod"/>
            </a:pPr>
            <a:r>
              <a:rPr lang="id-ID" sz="1200" dirty="0" smtClean="0"/>
              <a:t>Silakan</a:t>
            </a:r>
            <a:r>
              <a:rPr lang="id-ID" sz="1200" dirty="0"/>
              <a:t> </a:t>
            </a:r>
            <a:r>
              <a:rPr lang="id-ID" sz="1200" b="1" dirty="0"/>
              <a:t>blok tulisan</a:t>
            </a:r>
            <a:r>
              <a:rPr lang="id-ID" sz="1200" dirty="0"/>
              <a:t> yang ingin diedit &gt; lalu pilih pada area yang diberi tanda </a:t>
            </a:r>
            <a:r>
              <a:rPr lang="id-ID" sz="1200" dirty="0" smtClean="0"/>
              <a:t>kotak.</a:t>
            </a:r>
            <a:endParaRPr lang="en-US" sz="1200" dirty="0" smtClean="0"/>
          </a:p>
          <a:p>
            <a:pPr lvl="1" algn="just">
              <a:lnSpc>
                <a:spcPct val="150000"/>
              </a:lnSpc>
              <a:buFont typeface="+mj-lt"/>
              <a:buAutoNum type="alphaLcPeriod"/>
            </a:pPr>
            <a:endParaRPr lang="en-US" sz="1200" dirty="0"/>
          </a:p>
          <a:p>
            <a:pPr lvl="1" algn="just">
              <a:lnSpc>
                <a:spcPct val="150000"/>
              </a:lnSpc>
              <a:buFont typeface="+mj-lt"/>
              <a:buAutoNum type="alphaLcPeriod"/>
            </a:pPr>
            <a:endParaRPr lang="en-US" sz="1200" dirty="0" smtClean="0"/>
          </a:p>
          <a:p>
            <a:pPr lvl="1" algn="just">
              <a:lnSpc>
                <a:spcPct val="150000"/>
              </a:lnSpc>
              <a:buFont typeface="+mj-lt"/>
              <a:buAutoNum type="alphaLcPeriod"/>
            </a:pPr>
            <a:endParaRPr lang="en-US" sz="1200" dirty="0"/>
          </a:p>
          <a:p>
            <a:pPr lvl="1" algn="just">
              <a:lnSpc>
                <a:spcPct val="150000"/>
              </a:lnSpc>
              <a:buFont typeface="+mj-lt"/>
              <a:buAutoNum type="alphaLcPeriod"/>
            </a:pPr>
            <a:endParaRPr lang="en-US" sz="1200" dirty="0" smtClean="0"/>
          </a:p>
          <a:p>
            <a:pPr lvl="1" algn="just">
              <a:lnSpc>
                <a:spcPct val="150000"/>
              </a:lnSpc>
              <a:buFont typeface="+mj-lt"/>
              <a:buAutoNum type="alphaLcPeriod"/>
            </a:pPr>
            <a:r>
              <a:rPr lang="id-ID" sz="1200" dirty="0"/>
              <a:t>Selanjutnya </a:t>
            </a:r>
            <a:r>
              <a:rPr lang="id-ID" sz="1200" b="1" dirty="0"/>
              <a:t>pilih style</a:t>
            </a:r>
            <a:r>
              <a:rPr lang="id-ID" sz="1200" dirty="0"/>
              <a:t> yang diinginkan</a:t>
            </a:r>
            <a:r>
              <a:rPr lang="id-ID" sz="1200" dirty="0" smtClean="0"/>
              <a:t>.</a:t>
            </a:r>
            <a:endParaRPr lang="en-US" sz="1200" dirty="0" smtClean="0"/>
          </a:p>
          <a:p>
            <a:pPr marL="795847" lvl="1" indent="0" algn="just">
              <a:lnSpc>
                <a:spcPct val="150000"/>
              </a:lnSpc>
              <a:buNone/>
            </a:pPr>
            <a:endParaRPr lang="en-US" sz="1200" dirty="0" smtClean="0"/>
          </a:p>
          <a:p>
            <a:pPr lvl="1" algn="just">
              <a:lnSpc>
                <a:spcPct val="150000"/>
              </a:lnSpc>
              <a:buFont typeface="+mj-lt"/>
              <a:buAutoNum type="alphaLcPeriod"/>
            </a:pPr>
            <a:endParaRPr lang="en-US" sz="1200" b="1" dirty="0" smtClean="0"/>
          </a:p>
          <a:p>
            <a:pPr marL="203195" indent="0" algn="just" fontAlgn="base">
              <a:lnSpc>
                <a:spcPct val="150000"/>
              </a:lnSpc>
              <a:buNone/>
            </a:pPr>
            <a:r>
              <a:rPr lang="en-US" sz="1200" dirty="0" smtClean="0"/>
              <a:t>	</a:t>
            </a: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4" name="Picture 3"/>
          <p:cNvPicPr>
            <a:picLocks noChangeAspect="1"/>
          </p:cNvPicPr>
          <p:nvPr/>
        </p:nvPicPr>
        <p:blipFill>
          <a:blip r:embed="rId2"/>
          <a:stretch>
            <a:fillRect/>
          </a:stretch>
        </p:blipFill>
        <p:spPr>
          <a:xfrm>
            <a:off x="1983845" y="2236787"/>
            <a:ext cx="7191375" cy="809625"/>
          </a:xfrm>
          <a:prstGeom prst="rect">
            <a:avLst/>
          </a:prstGeom>
        </p:spPr>
      </p:pic>
      <p:pic>
        <p:nvPicPr>
          <p:cNvPr id="10242" name="Picture 2" descr="Langkah e2 - pilih sty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666" y="3606126"/>
            <a:ext cx="3514725" cy="3074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65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a:lnSpc>
                <a:spcPct val="150000"/>
              </a:lnSpc>
              <a:buFont typeface="+mj-lt"/>
              <a:buAutoNum type="arabicPeriod" startAt="6"/>
            </a:pPr>
            <a:r>
              <a:rPr lang="en-US" sz="1400" b="1" dirty="0" smtClean="0"/>
              <a:t>Warped Text</a:t>
            </a:r>
          </a:p>
          <a:p>
            <a:pPr lvl="1" algn="just">
              <a:lnSpc>
                <a:spcPct val="150000"/>
              </a:lnSpc>
              <a:buFont typeface="+mj-lt"/>
              <a:buAutoNum type="alphaLcPeriod" startAt="3"/>
            </a:pPr>
            <a:r>
              <a:rPr lang="id-ID" sz="1200" dirty="0"/>
              <a:t>Kemudian, Anda juga dapat mengedit arah tulisan secara horizontal atau vertical, persentasi bend atau lengkungan, horizontal distorsi dan vertikal distorsi. Jika sudah selesai silakan klik </a:t>
            </a:r>
            <a:r>
              <a:rPr lang="id-ID" sz="1200" b="1" dirty="0"/>
              <a:t>OK</a:t>
            </a:r>
            <a:r>
              <a:rPr lang="id-ID" sz="1200" dirty="0" smtClean="0"/>
              <a:t>.</a:t>
            </a:r>
            <a:endParaRPr lang="en-US" sz="1200" dirty="0" smtClean="0"/>
          </a:p>
          <a:p>
            <a:pPr lvl="1" algn="just">
              <a:lnSpc>
                <a:spcPct val="150000"/>
              </a:lnSpc>
              <a:buFont typeface="+mj-lt"/>
              <a:buAutoNum type="alphaLcPeriod" startAt="3"/>
            </a:pPr>
            <a:endParaRPr lang="en-US" sz="1200" dirty="0"/>
          </a:p>
          <a:p>
            <a:pPr lvl="1" algn="just">
              <a:lnSpc>
                <a:spcPct val="150000"/>
              </a:lnSpc>
              <a:buFont typeface="+mj-lt"/>
              <a:buAutoNum type="alphaLcPeriod" startAt="3"/>
            </a:pPr>
            <a:endParaRPr lang="en-US" sz="1200" dirty="0" smtClean="0"/>
          </a:p>
          <a:p>
            <a:pPr lvl="1" algn="just">
              <a:lnSpc>
                <a:spcPct val="150000"/>
              </a:lnSpc>
              <a:buFont typeface="+mj-lt"/>
              <a:buAutoNum type="alphaLcPeriod" startAt="3"/>
            </a:pPr>
            <a:endParaRPr lang="en-US" sz="1200" dirty="0"/>
          </a:p>
          <a:p>
            <a:pPr lvl="1" algn="just">
              <a:lnSpc>
                <a:spcPct val="150000"/>
              </a:lnSpc>
              <a:buFont typeface="+mj-lt"/>
              <a:buAutoNum type="alphaLcPeriod" startAt="3"/>
            </a:pPr>
            <a:endParaRPr lang="en-US" sz="1200" dirty="0" smtClean="0"/>
          </a:p>
          <a:p>
            <a:pPr lvl="1" algn="just">
              <a:lnSpc>
                <a:spcPct val="150000"/>
              </a:lnSpc>
              <a:buFont typeface="+mj-lt"/>
              <a:buAutoNum type="alphaLcPeriod" startAt="3"/>
            </a:pPr>
            <a:endParaRPr lang="en-US" sz="1200" dirty="0"/>
          </a:p>
          <a:p>
            <a:pPr lvl="1" algn="just">
              <a:lnSpc>
                <a:spcPct val="150000"/>
              </a:lnSpc>
              <a:buFont typeface="+mj-lt"/>
              <a:buAutoNum type="alphaLcPeriod" startAt="3"/>
            </a:pPr>
            <a:endParaRPr lang="en-US" sz="1200" dirty="0" smtClean="0"/>
          </a:p>
          <a:p>
            <a:pPr lvl="1" algn="just">
              <a:lnSpc>
                <a:spcPct val="150000"/>
              </a:lnSpc>
              <a:buFont typeface="+mj-lt"/>
              <a:buAutoNum type="alphaLcPeriod" startAt="3"/>
            </a:pPr>
            <a:endParaRPr lang="en-US" sz="1200" dirty="0"/>
          </a:p>
          <a:p>
            <a:pPr lvl="1" algn="just">
              <a:lnSpc>
                <a:spcPct val="150000"/>
              </a:lnSpc>
              <a:buFont typeface="+mj-lt"/>
              <a:buAutoNum type="alphaLcPeriod" startAt="3"/>
            </a:pPr>
            <a:endParaRPr lang="en-US" sz="1200" dirty="0" smtClean="0"/>
          </a:p>
          <a:p>
            <a:pPr lvl="1" algn="just">
              <a:lnSpc>
                <a:spcPct val="150000"/>
              </a:lnSpc>
              <a:buFont typeface="+mj-lt"/>
              <a:buAutoNum type="alphaLcPeriod" startAt="3"/>
            </a:pPr>
            <a:endParaRPr lang="en-US" sz="1200" dirty="0"/>
          </a:p>
          <a:p>
            <a:pPr lvl="1" algn="just">
              <a:lnSpc>
                <a:spcPct val="150000"/>
              </a:lnSpc>
              <a:buFont typeface="+mj-lt"/>
              <a:buAutoNum type="alphaLcPeriod" startAt="3"/>
            </a:pPr>
            <a:endParaRPr lang="en-US" sz="1200" dirty="0" smtClean="0"/>
          </a:p>
          <a:p>
            <a:pPr marL="795847" lvl="1" indent="0" algn="just">
              <a:lnSpc>
                <a:spcPct val="150000"/>
              </a:lnSpc>
              <a:buNone/>
            </a:pPr>
            <a:r>
              <a:rPr lang="en-US" sz="1200" dirty="0"/>
              <a:t>	</a:t>
            </a:r>
            <a:r>
              <a:rPr lang="en-US" sz="1200" dirty="0" smtClean="0"/>
              <a:t>	*</a:t>
            </a:r>
            <a:r>
              <a:rPr lang="en-US" sz="1200" dirty="0" err="1" smtClean="0"/>
              <a:t>Sebagai</a:t>
            </a:r>
            <a:r>
              <a:rPr lang="en-US" sz="1200" dirty="0" smtClean="0"/>
              <a:t> reminder: </a:t>
            </a:r>
            <a:r>
              <a:rPr lang="en-US" sz="1200" dirty="0" err="1" smtClean="0"/>
              <a:t>jika</a:t>
            </a:r>
            <a:r>
              <a:rPr lang="en-US" sz="1200" dirty="0" smtClean="0"/>
              <a:t> </a:t>
            </a:r>
            <a:r>
              <a:rPr lang="en-US" sz="1200" dirty="0" err="1" smtClean="0"/>
              <a:t>ingin</a:t>
            </a:r>
            <a:r>
              <a:rPr lang="en-US" sz="1200" dirty="0" smtClean="0"/>
              <a:t> </a:t>
            </a:r>
            <a:r>
              <a:rPr lang="en-US" sz="1200" dirty="0" err="1" smtClean="0"/>
              <a:t>menggeser</a:t>
            </a:r>
            <a:r>
              <a:rPr lang="en-US" sz="1200" dirty="0" smtClean="0"/>
              <a:t> </a:t>
            </a:r>
            <a:r>
              <a:rPr lang="en-US" sz="1200" dirty="0" err="1" smtClean="0"/>
              <a:t>teks</a:t>
            </a:r>
            <a:r>
              <a:rPr lang="en-US" sz="1200" dirty="0" smtClean="0"/>
              <a:t> yang </a:t>
            </a:r>
            <a:r>
              <a:rPr lang="en-US" sz="1200" dirty="0" err="1" smtClean="0"/>
              <a:t>telah</a:t>
            </a:r>
            <a:r>
              <a:rPr lang="en-US" sz="1200" dirty="0" smtClean="0"/>
              <a:t> </a:t>
            </a:r>
            <a:r>
              <a:rPr lang="en-US" sz="1200" dirty="0" err="1" smtClean="0"/>
              <a:t>diedit</a:t>
            </a:r>
            <a:r>
              <a:rPr lang="en-US" sz="1200" dirty="0" smtClean="0"/>
              <a:t> </a:t>
            </a:r>
            <a:r>
              <a:rPr lang="en-US" sz="1200" dirty="0" err="1" smtClean="0"/>
              <a:t>ke</a:t>
            </a:r>
            <a:r>
              <a:rPr lang="en-US" sz="1200" dirty="0" smtClean="0"/>
              <a:t> </a:t>
            </a:r>
            <a:r>
              <a:rPr lang="en-US" sz="1200" dirty="0" err="1" smtClean="0"/>
              <a:t>posisi</a:t>
            </a:r>
            <a:r>
              <a:rPr lang="en-US" sz="1200" dirty="0" smtClean="0"/>
              <a:t> yang </a:t>
            </a:r>
            <a:r>
              <a:rPr lang="en-US" sz="1200" dirty="0" err="1" smtClean="0"/>
              <a:t>diinginkan</a:t>
            </a:r>
            <a:r>
              <a:rPr lang="en-US" sz="1200" dirty="0"/>
              <a:t> </a:t>
            </a:r>
            <a:r>
              <a:rPr lang="en-US" sz="1200" dirty="0" smtClean="0"/>
              <a:t>kalian </a:t>
            </a:r>
            <a:r>
              <a:rPr lang="en-US" sz="1200" dirty="0" err="1" smtClean="0"/>
              <a:t>bisa</a:t>
            </a:r>
            <a:r>
              <a:rPr lang="en-US" sz="1200" dirty="0" smtClean="0"/>
              <a:t> </a:t>
            </a:r>
            <a:r>
              <a:rPr lang="en-US" sz="1200" dirty="0" err="1" smtClean="0"/>
              <a:t>menggunakan</a:t>
            </a:r>
            <a:r>
              <a:rPr lang="en-US" sz="1200" dirty="0" smtClean="0"/>
              <a:t> </a:t>
            </a:r>
            <a:r>
              <a:rPr lang="en-US" sz="1200" i="1" dirty="0" smtClean="0"/>
              <a:t>move tool</a:t>
            </a:r>
            <a:r>
              <a:rPr lang="en-US" sz="1200" dirty="0" smtClean="0"/>
              <a:t>.</a:t>
            </a:r>
          </a:p>
          <a:p>
            <a:pPr marL="795847" lvl="1" indent="0" algn="just">
              <a:lnSpc>
                <a:spcPct val="150000"/>
              </a:lnSpc>
              <a:buNone/>
            </a:pPr>
            <a:endParaRPr lang="en-US" sz="1200" dirty="0" smtClean="0"/>
          </a:p>
          <a:p>
            <a:pPr lvl="1" algn="just">
              <a:lnSpc>
                <a:spcPct val="150000"/>
              </a:lnSpc>
              <a:buFont typeface="+mj-lt"/>
              <a:buAutoNum type="alphaLcPeriod" startAt="3"/>
            </a:pPr>
            <a:endParaRPr lang="en-US" sz="1200" b="1" dirty="0" smtClean="0"/>
          </a:p>
          <a:p>
            <a:pPr marL="203195" indent="0" algn="just" fontAlgn="base">
              <a:lnSpc>
                <a:spcPct val="150000"/>
              </a:lnSpc>
              <a:buNone/>
            </a:pPr>
            <a:r>
              <a:rPr lang="en-US" sz="1200" dirty="0" smtClean="0"/>
              <a:t>	</a:t>
            </a: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11266" name="Picture 2" descr="Langkah e3 - konfigurasi lainny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24" y="2633134"/>
            <a:ext cx="3457575"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502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fontAlgn="base">
              <a:lnSpc>
                <a:spcPct val="150000"/>
              </a:lnSpc>
              <a:buNone/>
            </a:pPr>
            <a:r>
              <a:rPr lang="id-ID" sz="1400" b="1" dirty="0"/>
              <a:t>Menambahkan efek </a:t>
            </a:r>
            <a:r>
              <a:rPr lang="en-US" sz="1400" b="1" dirty="0" smtClean="0"/>
              <a:t>D</a:t>
            </a:r>
            <a:r>
              <a:rPr lang="id-ID" sz="1400" b="1" dirty="0" smtClean="0"/>
              <a:t>rop </a:t>
            </a:r>
            <a:r>
              <a:rPr lang="en-US" sz="1400" b="1" dirty="0"/>
              <a:t>S</a:t>
            </a:r>
            <a:r>
              <a:rPr lang="id-ID" sz="1400" b="1" dirty="0" smtClean="0"/>
              <a:t>hadow</a:t>
            </a:r>
            <a:endParaRPr lang="id-ID" sz="1400" b="1" dirty="0"/>
          </a:p>
          <a:p>
            <a:pPr marL="203195" indent="0" algn="just" fontAlgn="base">
              <a:lnSpc>
                <a:spcPct val="150000"/>
              </a:lnSpc>
              <a:buNone/>
            </a:pPr>
            <a:r>
              <a:rPr lang="en-US" sz="1200" dirty="0" smtClean="0"/>
              <a:t>	</a:t>
            </a:r>
            <a:r>
              <a:rPr lang="id-ID" sz="1200" dirty="0"/>
              <a:t>Langkah selanjutnya adalah menambahkan efek drop shadow, Anda bisa klik kanan pada layer tulisan yang Anda buat, kemudian pilih opsi “Blending Options”, atau Anda bisa klik tombol “Fx” yang fungsinya juga sama, yaitu menambahkan layer style pada tulisan yang Anda buat</a:t>
            </a:r>
            <a:r>
              <a:rPr lang="id-ID" sz="1200" dirty="0" smtClean="0"/>
              <a:t>.</a:t>
            </a: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5" name="Picture 4"/>
          <p:cNvPicPr>
            <a:picLocks noChangeAspect="1"/>
          </p:cNvPicPr>
          <p:nvPr/>
        </p:nvPicPr>
        <p:blipFill>
          <a:blip r:embed="rId2"/>
          <a:stretch>
            <a:fillRect/>
          </a:stretch>
        </p:blipFill>
        <p:spPr>
          <a:xfrm>
            <a:off x="2514599" y="2609849"/>
            <a:ext cx="3581400" cy="3867150"/>
          </a:xfrm>
          <a:prstGeom prst="rect">
            <a:avLst/>
          </a:prstGeom>
        </p:spPr>
      </p:pic>
    </p:spTree>
    <p:extLst>
      <p:ext uri="{BB962C8B-B14F-4D97-AF65-F5344CB8AC3E}">
        <p14:creationId xmlns:p14="http://schemas.microsoft.com/office/powerpoint/2010/main" val="15674671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fontAlgn="base">
              <a:lnSpc>
                <a:spcPct val="150000"/>
              </a:lnSpc>
              <a:buNone/>
            </a:pPr>
            <a:r>
              <a:rPr lang="id-ID" sz="1400" b="1" dirty="0"/>
              <a:t>Menambahkan efek </a:t>
            </a:r>
            <a:r>
              <a:rPr lang="en-US" sz="1400" b="1" dirty="0" smtClean="0"/>
              <a:t>D</a:t>
            </a:r>
            <a:r>
              <a:rPr lang="id-ID" sz="1400" b="1" dirty="0" smtClean="0"/>
              <a:t>rop </a:t>
            </a:r>
            <a:r>
              <a:rPr lang="en-US" sz="1400" b="1" dirty="0"/>
              <a:t>S</a:t>
            </a:r>
            <a:r>
              <a:rPr lang="id-ID" sz="1400" b="1" dirty="0" smtClean="0"/>
              <a:t>hadow</a:t>
            </a:r>
            <a:endParaRPr lang="id-ID" sz="1400" b="1" dirty="0"/>
          </a:p>
          <a:p>
            <a:pPr marL="203195" indent="0" algn="just" fontAlgn="base">
              <a:lnSpc>
                <a:spcPct val="150000"/>
              </a:lnSpc>
              <a:buNone/>
            </a:pPr>
            <a:r>
              <a:rPr lang="en-US" sz="1200" dirty="0" smtClean="0"/>
              <a:t>	</a:t>
            </a:r>
            <a:r>
              <a:rPr lang="id-ID" sz="1200" dirty="0"/>
              <a:t>Langkah selanjutnya adalah menambahkan efek drop shadow, Anda bisa klik kanan pada layer tulisan yang Anda buat, kemudian pilih opsi “Blending Options”, atau Anda bisa klik tombol “Fx” yang fungsinya juga sama, yaitu menambahkan layer style pada tulisan yang Anda buat</a:t>
            </a:r>
            <a:r>
              <a:rPr lang="id-ID" sz="1200" dirty="0" smtClean="0"/>
              <a:t>.</a:t>
            </a: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4" name="Picture 3"/>
          <p:cNvPicPr>
            <a:picLocks noChangeAspect="1"/>
          </p:cNvPicPr>
          <p:nvPr/>
        </p:nvPicPr>
        <p:blipFill>
          <a:blip r:embed="rId2"/>
          <a:stretch>
            <a:fillRect/>
          </a:stretch>
        </p:blipFill>
        <p:spPr>
          <a:xfrm>
            <a:off x="1380067" y="2559006"/>
            <a:ext cx="6587066" cy="3838506"/>
          </a:xfrm>
          <a:prstGeom prst="rect">
            <a:avLst/>
          </a:prstGeom>
        </p:spPr>
      </p:pic>
    </p:spTree>
    <p:extLst>
      <p:ext uri="{BB962C8B-B14F-4D97-AF65-F5344CB8AC3E}">
        <p14:creationId xmlns:p14="http://schemas.microsoft.com/office/powerpoint/2010/main" val="23094134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marL="203195" indent="0" algn="just" fontAlgn="base">
              <a:lnSpc>
                <a:spcPct val="150000"/>
              </a:lnSpc>
              <a:buNone/>
            </a:pPr>
            <a:r>
              <a:rPr lang="id-ID" sz="1400" b="1" dirty="0"/>
              <a:t>Menambahkan efek </a:t>
            </a:r>
            <a:r>
              <a:rPr lang="en-US" sz="1400" b="1" dirty="0" smtClean="0"/>
              <a:t>D</a:t>
            </a:r>
            <a:r>
              <a:rPr lang="id-ID" sz="1400" b="1" dirty="0" smtClean="0"/>
              <a:t>rop </a:t>
            </a:r>
            <a:r>
              <a:rPr lang="en-US" sz="1400" b="1" dirty="0"/>
              <a:t>S</a:t>
            </a:r>
            <a:r>
              <a:rPr lang="id-ID" sz="1400" b="1" dirty="0" smtClean="0"/>
              <a:t>hadow</a:t>
            </a:r>
            <a:endParaRPr lang="id-ID" sz="1400" b="1" dirty="0"/>
          </a:p>
          <a:p>
            <a:pPr marL="203195" indent="0" algn="just" fontAlgn="base">
              <a:lnSpc>
                <a:spcPct val="150000"/>
              </a:lnSpc>
              <a:buNone/>
            </a:pPr>
            <a:r>
              <a:rPr lang="en-US" sz="1200" dirty="0" smtClean="0"/>
              <a:t>	Ada 9 </a:t>
            </a:r>
            <a:r>
              <a:rPr lang="en-US" sz="1200" dirty="0" err="1" smtClean="0"/>
              <a:t>struktur</a:t>
            </a:r>
            <a:r>
              <a:rPr lang="en-US" sz="1200" dirty="0" smtClean="0"/>
              <a:t> </a:t>
            </a:r>
            <a:r>
              <a:rPr lang="en-US" sz="1200" dirty="0" err="1" smtClean="0"/>
              <a:t>dalam</a:t>
            </a:r>
            <a:r>
              <a:rPr lang="en-US" sz="1200" dirty="0" smtClean="0"/>
              <a:t> Drop Shadow </a:t>
            </a:r>
            <a:r>
              <a:rPr lang="en-US" sz="1200" dirty="0" err="1" smtClean="0"/>
              <a:t>yaitu</a:t>
            </a:r>
            <a:r>
              <a:rPr lang="en-US" sz="1200" dirty="0" smtClean="0"/>
              <a:t>:</a:t>
            </a:r>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r>
              <a:rPr lang="en-US" sz="1200" dirty="0"/>
              <a:t>	</a:t>
            </a:r>
            <a:r>
              <a:rPr lang="en-US" sz="1200" dirty="0" err="1" smtClean="0"/>
              <a:t>Keterangan</a:t>
            </a:r>
            <a:r>
              <a:rPr lang="en-US" sz="1200" dirty="0" smtClean="0"/>
              <a:t> </a:t>
            </a:r>
            <a:r>
              <a:rPr lang="en-US" sz="1200" dirty="0" err="1" smtClean="0"/>
              <a:t>ada</a:t>
            </a:r>
            <a:r>
              <a:rPr lang="en-US" sz="1200" dirty="0" smtClean="0"/>
              <a:t> di </a:t>
            </a:r>
            <a:r>
              <a:rPr lang="en-US" sz="1200" dirty="0" err="1" smtClean="0"/>
              <a:t>halaman</a:t>
            </a:r>
            <a:r>
              <a:rPr lang="en-US" sz="1200" dirty="0" smtClean="0"/>
              <a:t> </a:t>
            </a:r>
            <a:r>
              <a:rPr lang="en-US" sz="1200" dirty="0" err="1" smtClean="0"/>
              <a:t>selanjutnya</a:t>
            </a: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5" name="Picture 4"/>
          <p:cNvPicPr>
            <a:picLocks noChangeAspect="1"/>
          </p:cNvPicPr>
          <p:nvPr/>
        </p:nvPicPr>
        <p:blipFill>
          <a:blip r:embed="rId2"/>
          <a:stretch>
            <a:fillRect/>
          </a:stretch>
        </p:blipFill>
        <p:spPr>
          <a:xfrm>
            <a:off x="1557865" y="2310585"/>
            <a:ext cx="6434667" cy="3990731"/>
          </a:xfrm>
          <a:prstGeom prst="rect">
            <a:avLst/>
          </a:prstGeom>
        </p:spPr>
      </p:pic>
    </p:spTree>
    <p:extLst>
      <p:ext uri="{BB962C8B-B14F-4D97-AF65-F5344CB8AC3E}">
        <p14:creationId xmlns:p14="http://schemas.microsoft.com/office/powerpoint/2010/main" val="619093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fontAlgn="base">
              <a:lnSpc>
                <a:spcPct val="150000"/>
              </a:lnSpc>
            </a:pPr>
            <a:r>
              <a:rPr lang="en-US" sz="1400" b="1" dirty="0" smtClean="0"/>
              <a:t>Blend Mode</a:t>
            </a:r>
          </a:p>
          <a:p>
            <a:pPr marL="203195" indent="0" algn="just" fontAlgn="base">
              <a:lnSpc>
                <a:spcPct val="150000"/>
              </a:lnSpc>
              <a:buNone/>
            </a:pPr>
            <a:r>
              <a:rPr lang="en-US" sz="1200" dirty="0" smtClean="0"/>
              <a:t>	</a:t>
            </a:r>
            <a:r>
              <a:rPr lang="id-ID" sz="1200" dirty="0"/>
              <a:t>Blend Mode atau mode campuran adalah tool yang berfungsi menentukan bagaimana 2 layer tercampur satu sama lain</a:t>
            </a:r>
            <a:r>
              <a:rPr lang="id-ID" sz="1200" dirty="0" smtClean="0"/>
              <a:t>.</a:t>
            </a:r>
            <a:endParaRPr lang="en-US" sz="1200" dirty="0" smtClean="0"/>
          </a:p>
          <a:p>
            <a:pPr algn="just" fontAlgn="base">
              <a:lnSpc>
                <a:spcPct val="150000"/>
              </a:lnSpc>
              <a:buFont typeface="+mj-lt"/>
              <a:buAutoNum type="arabicPeriod" startAt="2"/>
            </a:pPr>
            <a:r>
              <a:rPr lang="en-US" sz="1400" b="1" dirty="0" err="1" smtClean="0"/>
              <a:t>Warna</a:t>
            </a:r>
            <a:r>
              <a:rPr lang="en-US" sz="1400" b="1" dirty="0" smtClean="0"/>
              <a:t> </a:t>
            </a:r>
            <a:r>
              <a:rPr lang="en-US" sz="1400" b="1" dirty="0" err="1" smtClean="0"/>
              <a:t>dari</a:t>
            </a:r>
            <a:r>
              <a:rPr lang="en-US" sz="1400" b="1" dirty="0" smtClean="0"/>
              <a:t> </a:t>
            </a:r>
            <a:r>
              <a:rPr lang="en-US" sz="1400" b="1" dirty="0" err="1" smtClean="0"/>
              <a:t>Bayangan</a:t>
            </a:r>
            <a:endParaRPr lang="en-US" sz="1400" b="1" dirty="0" smtClean="0"/>
          </a:p>
          <a:p>
            <a:pPr marL="203195" indent="0" algn="just" fontAlgn="base">
              <a:lnSpc>
                <a:spcPct val="150000"/>
              </a:lnSpc>
              <a:buNone/>
            </a:pPr>
            <a:r>
              <a:rPr lang="en-US" sz="1200" b="1" dirty="0" smtClean="0"/>
              <a:t>	</a:t>
            </a:r>
            <a:r>
              <a:rPr lang="sv-SE" sz="1200" dirty="0"/>
              <a:t>Struktur yang kedua adalah kotak warna, yang berfungsi memberikan warna pada bayangan yang Anda buat</a:t>
            </a:r>
            <a:r>
              <a:rPr lang="sv-SE" sz="1200" dirty="0" smtClean="0"/>
              <a:t>.</a:t>
            </a:r>
          </a:p>
          <a:p>
            <a:pPr marL="203195" indent="0" algn="just" fontAlgn="base">
              <a:lnSpc>
                <a:spcPct val="150000"/>
              </a:lnSpc>
              <a:buNone/>
            </a:pPr>
            <a:endParaRPr lang="sv-SE" sz="1200" dirty="0"/>
          </a:p>
          <a:p>
            <a:pPr marL="203195" indent="0" algn="just" fontAlgn="base">
              <a:lnSpc>
                <a:spcPct val="150000"/>
              </a:lnSpc>
              <a:buNone/>
            </a:pPr>
            <a:endParaRPr lang="sv-SE" sz="1200" dirty="0" smtClean="0"/>
          </a:p>
          <a:p>
            <a:pPr marL="203195" indent="0" algn="just" fontAlgn="base">
              <a:lnSpc>
                <a:spcPct val="150000"/>
              </a:lnSpc>
              <a:buNone/>
            </a:pPr>
            <a:endParaRPr lang="sv-SE" sz="1200" dirty="0"/>
          </a:p>
          <a:p>
            <a:pPr marL="203195" indent="0" algn="just" fontAlgn="base">
              <a:lnSpc>
                <a:spcPct val="150000"/>
              </a:lnSpc>
              <a:buNone/>
            </a:pPr>
            <a:endParaRPr lang="sv-SE" sz="1200" dirty="0"/>
          </a:p>
          <a:p>
            <a:pPr algn="just" fontAlgn="base">
              <a:lnSpc>
                <a:spcPct val="150000"/>
              </a:lnSpc>
              <a:buFont typeface="+mj-lt"/>
              <a:buAutoNum type="arabicPeriod" startAt="3"/>
            </a:pPr>
            <a:r>
              <a:rPr lang="sv-SE" sz="1400" b="1" dirty="0" smtClean="0"/>
              <a:t>Opacity</a:t>
            </a:r>
          </a:p>
          <a:p>
            <a:pPr marL="203195" indent="0" algn="just" fontAlgn="base">
              <a:lnSpc>
                <a:spcPct val="150000"/>
              </a:lnSpc>
              <a:buNone/>
            </a:pPr>
            <a:r>
              <a:rPr lang="sv-SE" sz="1400" b="1" dirty="0" smtClean="0"/>
              <a:t>	</a:t>
            </a:r>
            <a:r>
              <a:rPr lang="id-ID" sz="1200" dirty="0"/>
              <a:t>Opacity adalah struktur yang berfungsi untuk mengatur kegelapan pada bayangan, jika Anda membuat opacity menjadi 100%, maka Anda akan melihat bayangan akan menjadi sangat jelas, sedangkan jika Anda menurunkan opacity, Anda akan membuat bayangan menjadi memudar, Anda juga bisa mengatur opacity dengan menggeser-geser bar agar lebih mudah.</a:t>
            </a:r>
            <a:endParaRPr lang="sv-SE" sz="1200" b="1" dirty="0" smtClean="0"/>
          </a:p>
          <a:p>
            <a:pPr marL="203195" indent="0" algn="just" fontAlgn="base">
              <a:lnSpc>
                <a:spcPct val="150000"/>
              </a:lnSpc>
              <a:buNone/>
            </a:pPr>
            <a:endParaRPr lang="en-US" sz="1200" b="1"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4" name="Picture 3"/>
          <p:cNvPicPr>
            <a:picLocks noChangeAspect="1"/>
          </p:cNvPicPr>
          <p:nvPr/>
        </p:nvPicPr>
        <p:blipFill>
          <a:blip r:embed="rId2"/>
          <a:stretch>
            <a:fillRect/>
          </a:stretch>
        </p:blipFill>
        <p:spPr>
          <a:xfrm>
            <a:off x="2158999" y="2804710"/>
            <a:ext cx="5534024" cy="1066972"/>
          </a:xfrm>
          <a:prstGeom prst="rect">
            <a:avLst/>
          </a:prstGeom>
        </p:spPr>
      </p:pic>
      <p:pic>
        <p:nvPicPr>
          <p:cNvPr id="7" name="Picture 6"/>
          <p:cNvPicPr>
            <a:picLocks noChangeAspect="1"/>
          </p:cNvPicPr>
          <p:nvPr/>
        </p:nvPicPr>
        <p:blipFill>
          <a:blip r:embed="rId3"/>
          <a:stretch>
            <a:fillRect/>
          </a:stretch>
        </p:blipFill>
        <p:spPr>
          <a:xfrm>
            <a:off x="2158999" y="5206826"/>
            <a:ext cx="5349178" cy="1052877"/>
          </a:xfrm>
          <a:prstGeom prst="rect">
            <a:avLst/>
          </a:prstGeom>
        </p:spPr>
      </p:pic>
    </p:spTree>
    <p:extLst>
      <p:ext uri="{BB962C8B-B14F-4D97-AF65-F5344CB8AC3E}">
        <p14:creationId xmlns:p14="http://schemas.microsoft.com/office/powerpoint/2010/main" val="31203037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fontAlgn="base">
              <a:lnSpc>
                <a:spcPct val="150000"/>
              </a:lnSpc>
              <a:buFont typeface="+mj-lt"/>
              <a:buAutoNum type="arabicPeriod" startAt="4"/>
            </a:pPr>
            <a:r>
              <a:rPr lang="en-US" sz="1400" b="1" dirty="0" smtClean="0"/>
              <a:t>Angle</a:t>
            </a:r>
          </a:p>
          <a:p>
            <a:pPr marL="203195" indent="0" algn="just" fontAlgn="base">
              <a:lnSpc>
                <a:spcPct val="150000"/>
              </a:lnSpc>
              <a:buNone/>
            </a:pPr>
            <a:r>
              <a:rPr lang="en-US" sz="1200" dirty="0" smtClean="0"/>
              <a:t>	</a:t>
            </a:r>
            <a:r>
              <a:rPr lang="id-ID" sz="1200" dirty="0"/>
              <a:t>Angle berfungsi untuk mengatur posisi bayangan pada objek, baik itu terletak pada bagian bawah, kiri, kanan, atas, maupun terletak di pojok dari objek tulisan Anda. Anda hanya perlu mengubah nilai dari angle ke derajat yang Anda tentukan, agar lebih mudah Anda bisa langsung memutar jarum lingkaran pada angle tersebut</a:t>
            </a:r>
            <a:r>
              <a:rPr lang="id-ID" sz="1200" dirty="0" smtClean="0"/>
              <a:t>.</a:t>
            </a: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algn="just" fontAlgn="base">
              <a:lnSpc>
                <a:spcPct val="150000"/>
              </a:lnSpc>
              <a:buFont typeface="+mj-lt"/>
              <a:buAutoNum type="arabicPeriod" startAt="5"/>
            </a:pPr>
            <a:r>
              <a:rPr lang="en-US" sz="1400" b="1" dirty="0" smtClean="0"/>
              <a:t>Distance</a:t>
            </a:r>
          </a:p>
          <a:p>
            <a:pPr marL="203195" indent="0" algn="just" fontAlgn="base">
              <a:lnSpc>
                <a:spcPct val="150000"/>
              </a:lnSpc>
              <a:buNone/>
            </a:pPr>
            <a:r>
              <a:rPr lang="en-US" sz="1400" b="1" dirty="0"/>
              <a:t>	</a:t>
            </a:r>
            <a:r>
              <a:rPr lang="id-ID" sz="1200" dirty="0"/>
              <a:t>Fitur drop shadow yang kelima ada distance, distance berfungsi untuk memberikan jarak antara bayangan dengan objek tulisan yang kita buat, semakin Anda menggeser bar atau menambah nilai distance semakin tinggi, Anda akan melihat bayangan akan semakin menjauh dari objek tulisan Anda.</a:t>
            </a:r>
            <a:endParaRPr lang="en-US" sz="1200" b="1" dirty="0" smtClean="0"/>
          </a:p>
          <a:p>
            <a:pPr marL="203195" indent="0" algn="just" fontAlgn="base">
              <a:lnSpc>
                <a:spcPct val="150000"/>
              </a:lnSpc>
              <a:buNone/>
            </a:pP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5" name="Picture 4"/>
          <p:cNvPicPr>
            <a:picLocks noChangeAspect="1"/>
          </p:cNvPicPr>
          <p:nvPr/>
        </p:nvPicPr>
        <p:blipFill>
          <a:blip r:embed="rId2"/>
          <a:stretch>
            <a:fillRect/>
          </a:stretch>
        </p:blipFill>
        <p:spPr>
          <a:xfrm>
            <a:off x="1888067" y="2787953"/>
            <a:ext cx="4972050" cy="973364"/>
          </a:xfrm>
          <a:prstGeom prst="rect">
            <a:avLst/>
          </a:prstGeom>
        </p:spPr>
      </p:pic>
      <p:pic>
        <p:nvPicPr>
          <p:cNvPr id="6" name="Picture 5"/>
          <p:cNvPicPr>
            <a:picLocks noChangeAspect="1"/>
          </p:cNvPicPr>
          <p:nvPr/>
        </p:nvPicPr>
        <p:blipFill>
          <a:blip r:embed="rId3"/>
          <a:stretch>
            <a:fillRect/>
          </a:stretch>
        </p:blipFill>
        <p:spPr>
          <a:xfrm>
            <a:off x="1888067" y="4918833"/>
            <a:ext cx="4877329" cy="1352321"/>
          </a:xfrm>
          <a:prstGeom prst="rect">
            <a:avLst/>
          </a:prstGeom>
        </p:spPr>
      </p:pic>
    </p:spTree>
    <p:extLst>
      <p:ext uri="{BB962C8B-B14F-4D97-AF65-F5344CB8AC3E}">
        <p14:creationId xmlns:p14="http://schemas.microsoft.com/office/powerpoint/2010/main" val="3660109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fontAlgn="base">
              <a:lnSpc>
                <a:spcPct val="150000"/>
              </a:lnSpc>
              <a:buFont typeface="+mj-lt"/>
              <a:buAutoNum type="arabicPeriod" startAt="6"/>
            </a:pPr>
            <a:r>
              <a:rPr lang="en-US" sz="1400" b="1" dirty="0" smtClean="0"/>
              <a:t>Spread</a:t>
            </a:r>
          </a:p>
          <a:p>
            <a:pPr marL="203195" indent="0" algn="just" fontAlgn="base">
              <a:lnSpc>
                <a:spcPct val="150000"/>
              </a:lnSpc>
              <a:buNone/>
            </a:pPr>
            <a:r>
              <a:rPr lang="en-US" sz="1200" dirty="0" smtClean="0"/>
              <a:t>	</a:t>
            </a:r>
            <a:r>
              <a:rPr lang="id-ID" sz="1200" dirty="0"/>
              <a:t>Spread berfunsi untuk menebalkan efek bayangan, jika Anda menambah nilai dari spread ini atau menggeser ke kanan pada bar spread, Anda akan melihat bayangan pada objek tulisan Anda akan semakin tebal</a:t>
            </a:r>
            <a:r>
              <a:rPr lang="id-ID" sz="1200" dirty="0" smtClean="0"/>
              <a:t>.</a:t>
            </a: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algn="just" fontAlgn="base">
              <a:lnSpc>
                <a:spcPct val="150000"/>
              </a:lnSpc>
              <a:buFont typeface="+mj-lt"/>
              <a:buAutoNum type="arabicPeriod" startAt="7"/>
            </a:pPr>
            <a:r>
              <a:rPr lang="en-US" sz="1400" b="1" dirty="0" smtClean="0"/>
              <a:t>Size</a:t>
            </a:r>
          </a:p>
          <a:p>
            <a:pPr marL="203195" indent="0" algn="just" fontAlgn="base">
              <a:lnSpc>
                <a:spcPct val="150000"/>
              </a:lnSpc>
              <a:buNone/>
            </a:pPr>
            <a:r>
              <a:rPr lang="en-US" sz="1400" b="1" dirty="0"/>
              <a:t>	</a:t>
            </a:r>
            <a:r>
              <a:rPr lang="id-ID" sz="1200" dirty="0"/>
              <a:t>Fitur terakhir untuk menentukan struktur drop shadow adalah size, size berfungsi untuk membuat bayangan menjadi jelas atau tidak, bisa dikatakan size akan membuat bayangan nampak blur (terlihat samar-samar), jika Anda menambah size atau menggeser kekanan, maka bayangan dari tulisan Anda akan semakin blur, sedangkan jika Anda menggeser bar kekiri atau menurunkan nilai dari size, maka akan membuat bayangan terlihat seperti objek tulisan Anda.</a:t>
            </a:r>
            <a:endParaRPr lang="en-US" sz="1200" b="1" dirty="0" smtClean="0"/>
          </a:p>
          <a:p>
            <a:pPr marL="203195" indent="0" algn="just" fontAlgn="base">
              <a:lnSpc>
                <a:spcPct val="150000"/>
              </a:lnSpc>
              <a:buNone/>
            </a:pPr>
            <a:r>
              <a:rPr lang="en-US" sz="1200" b="1" dirty="0" smtClean="0"/>
              <a:t>	</a:t>
            </a:r>
            <a:endParaRPr lang="en-US" sz="1100"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4" name="Picture 3"/>
          <p:cNvPicPr>
            <a:picLocks noChangeAspect="1"/>
          </p:cNvPicPr>
          <p:nvPr/>
        </p:nvPicPr>
        <p:blipFill>
          <a:blip r:embed="rId2"/>
          <a:stretch>
            <a:fillRect/>
          </a:stretch>
        </p:blipFill>
        <p:spPr>
          <a:xfrm>
            <a:off x="2319867" y="2470689"/>
            <a:ext cx="4937125" cy="1226298"/>
          </a:xfrm>
          <a:prstGeom prst="rect">
            <a:avLst/>
          </a:prstGeom>
        </p:spPr>
      </p:pic>
      <p:pic>
        <p:nvPicPr>
          <p:cNvPr id="7" name="Picture 6"/>
          <p:cNvPicPr>
            <a:picLocks noChangeAspect="1"/>
          </p:cNvPicPr>
          <p:nvPr/>
        </p:nvPicPr>
        <p:blipFill>
          <a:blip r:embed="rId3"/>
          <a:stretch>
            <a:fillRect/>
          </a:stretch>
        </p:blipFill>
        <p:spPr>
          <a:xfrm>
            <a:off x="2319867" y="5295286"/>
            <a:ext cx="4937125" cy="1105514"/>
          </a:xfrm>
          <a:prstGeom prst="rect">
            <a:avLst/>
          </a:prstGeom>
        </p:spPr>
      </p:pic>
    </p:spTree>
    <p:extLst>
      <p:ext uri="{BB962C8B-B14F-4D97-AF65-F5344CB8AC3E}">
        <p14:creationId xmlns:p14="http://schemas.microsoft.com/office/powerpoint/2010/main" val="1961089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800" b="1" dirty="0" smtClean="0"/>
              <a:t>2.    </a:t>
            </a:r>
            <a:r>
              <a:rPr lang="en-US" sz="1800" b="1" dirty="0" err="1" smtClean="0"/>
              <a:t>Sejarah</a:t>
            </a:r>
            <a:r>
              <a:rPr lang="en-US" sz="1800" b="1" dirty="0" smtClean="0"/>
              <a:t> Adobe Photoshop</a:t>
            </a:r>
          </a:p>
          <a:p>
            <a:pPr marL="203195" indent="0" algn="just">
              <a:lnSpc>
                <a:spcPct val="150000"/>
              </a:lnSpc>
              <a:buNone/>
            </a:pPr>
            <a:endParaRPr lang="en-US" sz="1400" b="1" dirty="0" smtClean="0"/>
          </a:p>
          <a:p>
            <a:pPr marL="203195" indent="0" fontAlgn="base">
              <a:lnSpc>
                <a:spcPct val="150000"/>
              </a:lnSpc>
              <a:buNone/>
            </a:pPr>
            <a:r>
              <a:rPr lang="en-US" sz="1400" dirty="0" smtClean="0"/>
              <a:t>	</a:t>
            </a:r>
            <a:r>
              <a:rPr lang="id-ID" sz="1400" dirty="0" smtClean="0"/>
              <a:t>Hadirnya </a:t>
            </a:r>
            <a:r>
              <a:rPr lang="id-ID" sz="1400" dirty="0"/>
              <a:t>Adobe Photoshop di latar belakangi dari sejarah yang panjang. Diawali dari langkah profesor dari Michigan (USA) bernama Glenn Knol. Glenn Knol bereksperimen untuk mengolah foto secara digital dengan alat sederhana, ia bekerja. Tujuan dan harapan ini Glenn Knol untuk membuat sebuah program pengolah gambar secara digital diteruskan oleh anaknya bernama John Knoll dan Homas Knoll. Akhirnya, kedua anak Glenn Knol ini berhasil menciptakan program aplikasi sederhana hingga perusahaan bernama Image Scan memberikan lisensi.</a:t>
            </a:r>
          </a:p>
          <a:p>
            <a:pPr marL="203195" indent="0" fontAlgn="base">
              <a:lnSpc>
                <a:spcPct val="150000"/>
              </a:lnSpc>
              <a:buNone/>
            </a:pPr>
            <a:r>
              <a:rPr lang="en-US" sz="1400" dirty="0" smtClean="0"/>
              <a:t>	</a:t>
            </a:r>
            <a:r>
              <a:rPr lang="id-ID" sz="1400" dirty="0" smtClean="0"/>
              <a:t>Tidak </a:t>
            </a:r>
            <a:r>
              <a:rPr lang="id-ID" sz="1400" dirty="0"/>
              <a:t>butuh waktu lama, penemuan ini kemudian diambil alih oleh Adobe Corporation dan diberi nama Adobe Photoshop. Versi terakhir dari photoshop adalah CS5 atau yang lebih dikenal dengan Adobe Photoshop CS5 (Creative Suite). Memang, awal mula terciptanya Photoshop ini hanya ditujukan untuk keperluan pengolah gambar (fotografi</a:t>
            </a:r>
            <a:r>
              <a:rPr lang="id-ID" sz="1400" dirty="0" smtClean="0"/>
              <a:t>).</a:t>
            </a:r>
            <a:endParaRPr lang="en-US" sz="1400" dirty="0" smtClean="0"/>
          </a:p>
          <a:p>
            <a:pPr marL="203195" indent="0" fontAlgn="base">
              <a:lnSpc>
                <a:spcPct val="150000"/>
              </a:lnSpc>
              <a:buNone/>
            </a:pPr>
            <a:r>
              <a:rPr lang="en-US" sz="1400" dirty="0" smtClean="0"/>
              <a:t>	</a:t>
            </a:r>
            <a:r>
              <a:rPr lang="id-ID" sz="1400" dirty="0" smtClean="0"/>
              <a:t>Namun </a:t>
            </a:r>
            <a:r>
              <a:rPr lang="id-ID" sz="1400" dirty="0"/>
              <a:t>dengan kerja keras yang dilakukan oleh Thomas Knoll dan timnya akhirnya mampu mengembangkan Adobe Photoshop dengan fitur-fitur unggul seperti  web design (Image Ready), publishing (Photoshop), animasi (Image Ready), digital painting (Photoshop), dan bidang lainnya. Para designer web ataupun designer graphic cenderung lebih banyak menggunakan  Photoshop dalam melakukan pekerjaan karena photoshop lebih mudah digunakan, memiliki warna cerah, mendukung plug-in dari pihak ketiga, dan juga hasil output yang fantastic.</a:t>
            </a:r>
          </a:p>
          <a:p>
            <a:pPr marL="203195" indent="0" fontAlgn="base">
              <a:lnSpc>
                <a:spcPct val="150000"/>
              </a:lnSpc>
              <a:buNone/>
            </a:pP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15599292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199" cy="5210633"/>
          </a:xfrm>
        </p:spPr>
        <p:txBody>
          <a:bodyPr/>
          <a:lstStyle/>
          <a:p>
            <a:pPr algn="just" fontAlgn="base">
              <a:lnSpc>
                <a:spcPct val="150000"/>
              </a:lnSpc>
              <a:buFont typeface="+mj-lt"/>
              <a:buAutoNum type="arabicPeriod" startAt="8"/>
            </a:pPr>
            <a:r>
              <a:rPr lang="en-US" sz="1400" b="1" dirty="0" smtClean="0"/>
              <a:t>Contour</a:t>
            </a:r>
          </a:p>
          <a:p>
            <a:pPr marL="203195" indent="0" algn="just" fontAlgn="base">
              <a:lnSpc>
                <a:spcPct val="150000"/>
              </a:lnSpc>
              <a:buNone/>
            </a:pPr>
            <a:r>
              <a:rPr lang="en-US" sz="1200" dirty="0" smtClean="0"/>
              <a:t>	</a:t>
            </a:r>
            <a:r>
              <a:rPr lang="id-ID" sz="1200" dirty="0"/>
              <a:t>Fitur yang kedelapan ini gunanya untuk membuat bayangan Anda lebih bervariasi dari segi bentuk, Anda bisa mencoba variasi yang menurut Anda menarik dan pas dengan tulisan yang Anda buat</a:t>
            </a:r>
            <a:r>
              <a:rPr lang="id-ID" sz="1200" dirty="0" smtClean="0"/>
              <a:t>.</a:t>
            </a: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marL="203195" indent="0" algn="just" fontAlgn="base">
              <a:lnSpc>
                <a:spcPct val="150000"/>
              </a:lnSpc>
              <a:buNone/>
            </a:pPr>
            <a:endParaRPr lang="en-US" sz="1200" dirty="0" smtClean="0"/>
          </a:p>
          <a:p>
            <a:pPr algn="just" fontAlgn="base">
              <a:lnSpc>
                <a:spcPct val="150000"/>
              </a:lnSpc>
              <a:buFont typeface="+mj-lt"/>
              <a:buAutoNum type="arabicPeriod" startAt="9"/>
            </a:pPr>
            <a:r>
              <a:rPr lang="en-US" sz="1400" b="1" dirty="0" smtClean="0"/>
              <a:t>Noise</a:t>
            </a:r>
          </a:p>
          <a:p>
            <a:pPr marL="203195" indent="0" algn="just" fontAlgn="base">
              <a:lnSpc>
                <a:spcPct val="150000"/>
              </a:lnSpc>
              <a:buNone/>
            </a:pPr>
            <a:r>
              <a:rPr lang="en-US" sz="1400" b="1" dirty="0"/>
              <a:t>	</a:t>
            </a:r>
            <a:r>
              <a:rPr lang="id-ID" sz="1200" dirty="0"/>
              <a:t>Fitur untuk mengatur kualitas yang terakhir adalah noise, noise berfungsi untuk memberikan titik-titik pada bayangan. Semakin tinggi nilai noise yang Anda buat, maka noise pada bayangan akan terlihat lebih banyak</a:t>
            </a:r>
            <a:r>
              <a:rPr lang="id-ID" sz="1200" dirty="0" smtClean="0"/>
              <a:t>.</a:t>
            </a: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endParaRPr lang="en-US" sz="1200" dirty="0" smtClean="0"/>
          </a:p>
          <a:p>
            <a:pPr marL="203195" indent="0" algn="just" fontAlgn="base">
              <a:lnSpc>
                <a:spcPct val="150000"/>
              </a:lnSpc>
              <a:buNone/>
            </a:pPr>
            <a:endParaRPr lang="en-US" sz="1200" dirty="0"/>
          </a:p>
          <a:p>
            <a:pPr marL="203195" indent="0" algn="just" fontAlgn="base">
              <a:lnSpc>
                <a:spcPct val="150000"/>
              </a:lnSpc>
              <a:buNone/>
            </a:pPr>
            <a:r>
              <a:rPr lang="en-US" sz="1200" dirty="0" smtClean="0"/>
              <a:t>	</a:t>
            </a:r>
            <a:r>
              <a:rPr lang="id-ID" sz="1200" dirty="0"/>
              <a:t>Itu dia kesembilan fitur yang berfungsi untuk mengatur struktur maupun mengatur kualitas untuk </a:t>
            </a:r>
            <a:r>
              <a:rPr lang="id-ID" sz="1200" b="1" dirty="0"/>
              <a:t>membuat bayangan pada tulisan</a:t>
            </a:r>
            <a:r>
              <a:rPr lang="id-ID" sz="1200" dirty="0"/>
              <a:t> agar terlihat semakin menarik dan mengagumkan.</a:t>
            </a:r>
            <a:endParaRPr lang="en-US" sz="1200" dirty="0" smtClean="0"/>
          </a:p>
          <a:p>
            <a:pPr marL="203195" indent="0" algn="just" fontAlgn="base">
              <a:lnSpc>
                <a:spcPct val="150000"/>
              </a:lnSpc>
              <a:buNone/>
            </a:pPr>
            <a:endParaRPr lang="en-US" sz="1200" dirty="0" smtClean="0"/>
          </a:p>
        </p:txBody>
      </p:sp>
      <p:sp>
        <p:nvSpPr>
          <p:cNvPr id="3" name="Title 2"/>
          <p:cNvSpPr>
            <a:spLocks noGrp="1"/>
          </p:cNvSpPr>
          <p:nvPr>
            <p:ph type="title"/>
          </p:nvPr>
        </p:nvSpPr>
        <p:spPr>
          <a:xfrm>
            <a:off x="660400" y="474466"/>
            <a:ext cx="10871200" cy="520800"/>
          </a:xfrm>
        </p:spPr>
        <p:txBody>
          <a:bodyPr/>
          <a:lstStyle/>
          <a:p>
            <a:pPr algn="l"/>
            <a:r>
              <a:rPr lang="en-US" sz="3200" b="1" dirty="0" smtClean="0"/>
              <a:t>D. </a:t>
            </a:r>
            <a:r>
              <a:rPr lang="en-US" sz="3200" b="1" dirty="0" err="1" smtClean="0"/>
              <a:t>Membuat</a:t>
            </a:r>
            <a:r>
              <a:rPr lang="en-US" sz="3200" b="1" dirty="0" smtClean="0"/>
              <a:t> </a:t>
            </a:r>
            <a:r>
              <a:rPr lang="en-US" sz="3200" b="1" dirty="0" err="1" smtClean="0"/>
              <a:t>dan</a:t>
            </a:r>
            <a:r>
              <a:rPr lang="en-US" sz="3200" b="1" dirty="0" smtClean="0"/>
              <a:t> </a:t>
            </a:r>
            <a:r>
              <a:rPr lang="en-US" sz="3200" b="1" dirty="0" err="1" smtClean="0"/>
              <a:t>Mengedit</a:t>
            </a:r>
            <a:r>
              <a:rPr lang="en-US" sz="3200" b="1" dirty="0" smtClean="0"/>
              <a:t> </a:t>
            </a:r>
            <a:r>
              <a:rPr lang="en-US" sz="3200" b="1" dirty="0" err="1" smtClean="0"/>
              <a:t>Teks</a:t>
            </a:r>
            <a:r>
              <a:rPr lang="en-US" sz="3200" b="1" dirty="0" smtClean="0"/>
              <a:t> di </a:t>
            </a:r>
            <a:r>
              <a:rPr lang="en-US" sz="3200" b="1" dirty="0" smtClean="0"/>
              <a:t>Adobe Photoshop</a:t>
            </a:r>
            <a:endParaRPr lang="id-ID" sz="3200" b="1" dirty="0"/>
          </a:p>
        </p:txBody>
      </p:sp>
      <p:pic>
        <p:nvPicPr>
          <p:cNvPr id="5" name="Picture 4"/>
          <p:cNvPicPr>
            <a:picLocks noChangeAspect="1"/>
          </p:cNvPicPr>
          <p:nvPr/>
        </p:nvPicPr>
        <p:blipFill>
          <a:blip r:embed="rId2"/>
          <a:stretch>
            <a:fillRect/>
          </a:stretch>
        </p:blipFill>
        <p:spPr>
          <a:xfrm>
            <a:off x="1862667" y="2557043"/>
            <a:ext cx="5544608" cy="1064044"/>
          </a:xfrm>
          <a:prstGeom prst="rect">
            <a:avLst/>
          </a:prstGeom>
        </p:spPr>
      </p:pic>
      <p:pic>
        <p:nvPicPr>
          <p:cNvPr id="6" name="Picture 5"/>
          <p:cNvPicPr>
            <a:picLocks noChangeAspect="1"/>
          </p:cNvPicPr>
          <p:nvPr/>
        </p:nvPicPr>
        <p:blipFill>
          <a:blip r:embed="rId3"/>
          <a:stretch>
            <a:fillRect/>
          </a:stretch>
        </p:blipFill>
        <p:spPr>
          <a:xfrm>
            <a:off x="1862667" y="4810614"/>
            <a:ext cx="5544608" cy="1127475"/>
          </a:xfrm>
          <a:prstGeom prst="rect">
            <a:avLst/>
          </a:prstGeom>
        </p:spPr>
      </p:pic>
    </p:spTree>
    <p:extLst>
      <p:ext uri="{BB962C8B-B14F-4D97-AF65-F5344CB8AC3E}">
        <p14:creationId xmlns:p14="http://schemas.microsoft.com/office/powerpoint/2010/main" val="11822307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800" b="1" dirty="0" smtClean="0"/>
              <a:t>3.    </a:t>
            </a:r>
            <a:r>
              <a:rPr lang="en-US" sz="1800" b="1" dirty="0" err="1" smtClean="0"/>
              <a:t>Fungsi</a:t>
            </a:r>
            <a:r>
              <a:rPr lang="en-US" sz="1800" b="1" dirty="0" smtClean="0"/>
              <a:t> Adobe Photoshop</a:t>
            </a:r>
          </a:p>
          <a:p>
            <a:pPr marL="203195" indent="0" algn="just">
              <a:lnSpc>
                <a:spcPct val="150000"/>
              </a:lnSpc>
              <a:buNone/>
            </a:pPr>
            <a:endParaRPr lang="en-US" sz="1400" b="1" dirty="0" smtClean="0"/>
          </a:p>
          <a:p>
            <a:pPr marL="203195" indent="0" algn="just" fontAlgn="base">
              <a:lnSpc>
                <a:spcPct val="150000"/>
              </a:lnSpc>
              <a:buNone/>
            </a:pPr>
            <a:r>
              <a:rPr lang="en-US" sz="1400" dirty="0"/>
              <a:t>	</a:t>
            </a:r>
            <a:r>
              <a:rPr lang="id-ID" sz="1400" dirty="0" smtClean="0"/>
              <a:t>Sebenarnya </a:t>
            </a:r>
            <a:r>
              <a:rPr lang="id-ID" sz="1400" dirty="0"/>
              <a:t>fungsi utama dari Adobe Photoshop hanyalah untuk aplikasi pengedit foto ataupun gambar dengan tipe raster atau bitmap. Namun sebagai aplikasi pengedit gambar, fungsi Photoshop dapat dijabarkan lebih khusus lagi, yaitu untuk mempercantik gambar, merekayasa gambar, dan membuat desain gambar</a:t>
            </a:r>
            <a:r>
              <a:rPr lang="id-ID" sz="1400" dirty="0" smtClean="0"/>
              <a:t>.</a:t>
            </a:r>
            <a:endParaRPr lang="en-US" sz="1400" dirty="0" smtClean="0"/>
          </a:p>
          <a:p>
            <a:pPr marL="203195" indent="0" algn="just" fontAlgn="base">
              <a:lnSpc>
                <a:spcPct val="150000"/>
              </a:lnSpc>
              <a:buNone/>
            </a:pPr>
            <a:endParaRPr lang="id-ID" sz="1400" dirty="0"/>
          </a:p>
          <a:p>
            <a:pPr marL="203195" indent="0" algn="just" fontAlgn="base">
              <a:lnSpc>
                <a:spcPct val="150000"/>
              </a:lnSpc>
              <a:buNone/>
            </a:pPr>
            <a:r>
              <a:rPr lang="en-US" sz="1400" dirty="0" smtClean="0"/>
              <a:t>	</a:t>
            </a:r>
            <a:r>
              <a:rPr lang="id-ID" sz="1400" dirty="0" smtClean="0"/>
              <a:t>Fungsi </a:t>
            </a:r>
            <a:r>
              <a:rPr lang="id-ID" sz="1400" dirty="0"/>
              <a:t>Photoshop untuk mempercantik gambar yaitu dengan cara menghaluskan atau objek, dimana hal ini dilakukan agar gambar tersebut terlihat lebih menarik dan indah. Fungsi Photoshop juga untuk merekayasa gambar yaitu dengan cara merubah tampilan ataupun menggabungkan gambar-gambar yang berbeda agar gambar tersebut terlihat seperti gambar asli dan seringkali dapat menipu mata yang melihatnya. Dan fungsi Photoshop untuk membuat desain gambar yaitu dengan cara menciptakan objek baru seperti logo, brosur, spanduk, dan </a:t>
            </a:r>
            <a:r>
              <a:rPr lang="id-ID" sz="1400" dirty="0" smtClean="0"/>
              <a:t>poster</a:t>
            </a:r>
            <a:r>
              <a:rPr lang="en-US" sz="1400" dirty="0"/>
              <a:t>.</a:t>
            </a: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3354645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800" b="1" dirty="0" smtClean="0"/>
              <a:t>3.    </a:t>
            </a:r>
            <a:r>
              <a:rPr lang="en-US" sz="1800" b="1" dirty="0" err="1" smtClean="0"/>
              <a:t>Fungsi</a:t>
            </a:r>
            <a:r>
              <a:rPr lang="en-US" sz="1800" b="1" dirty="0" smtClean="0"/>
              <a:t> Adobe Photoshop</a:t>
            </a:r>
          </a:p>
          <a:p>
            <a:pPr marL="203195" indent="0" algn="just">
              <a:lnSpc>
                <a:spcPct val="150000"/>
              </a:lnSpc>
              <a:buNone/>
            </a:pPr>
            <a:endParaRPr lang="en-US" sz="1400" b="1" dirty="0" smtClean="0"/>
          </a:p>
          <a:p>
            <a:pPr marL="203195" indent="0" fontAlgn="base">
              <a:lnSpc>
                <a:spcPct val="150000"/>
              </a:lnSpc>
              <a:buNone/>
            </a:pPr>
            <a:r>
              <a:rPr lang="en-US" sz="1400" dirty="0"/>
              <a:t>	</a:t>
            </a:r>
            <a:r>
              <a:rPr lang="id-ID" sz="1400" dirty="0" smtClean="0"/>
              <a:t>Adapun </a:t>
            </a:r>
            <a:r>
              <a:rPr lang="id-ID" sz="1400" dirty="0"/>
              <a:t>fungsi adobe photoshop secara teknik:</a:t>
            </a:r>
          </a:p>
          <a:p>
            <a:pPr lvl="1" fontAlgn="base">
              <a:lnSpc>
                <a:spcPct val="150000"/>
              </a:lnSpc>
            </a:pPr>
            <a:r>
              <a:rPr lang="id-ID" sz="1400" dirty="0"/>
              <a:t>Mengkombinasi 2 gambar atau lebih menjadi satu gambar baru.</a:t>
            </a:r>
          </a:p>
          <a:p>
            <a:pPr lvl="1" fontAlgn="base">
              <a:lnSpc>
                <a:spcPct val="150000"/>
              </a:lnSpc>
            </a:pPr>
            <a:r>
              <a:rPr lang="id-ID" sz="1400" dirty="0"/>
              <a:t>Menghilangkan atau menghapus objek pada suatu gambar.</a:t>
            </a:r>
          </a:p>
          <a:p>
            <a:pPr lvl="1" fontAlgn="base">
              <a:lnSpc>
                <a:spcPct val="150000"/>
              </a:lnSpc>
            </a:pPr>
            <a:r>
              <a:rPr lang="id-ID" sz="1400" dirty="0"/>
              <a:t>Memberi atau merubah warna</a:t>
            </a:r>
          </a:p>
          <a:p>
            <a:pPr lvl="1" fontAlgn="base">
              <a:lnSpc>
                <a:spcPct val="150000"/>
              </a:lnSpc>
            </a:pPr>
            <a:r>
              <a:rPr lang="id-ID" sz="1400" dirty="0"/>
              <a:t>Merubah ukuran gambar menjadi lebih kecil ataupun menjadi lebih besar</a:t>
            </a:r>
          </a:p>
          <a:p>
            <a:pPr lvl="1" fontAlgn="base">
              <a:lnSpc>
                <a:spcPct val="150000"/>
              </a:lnSpc>
            </a:pPr>
            <a:r>
              <a:rPr lang="id-ID" sz="1400" dirty="0"/>
              <a:t>Mempertajam warna dan kualitas gambar</a:t>
            </a:r>
          </a:p>
          <a:p>
            <a:pPr lvl="1" fontAlgn="base">
              <a:lnSpc>
                <a:spcPct val="150000"/>
              </a:lnSpc>
            </a:pPr>
            <a:r>
              <a:rPr lang="id-ID" sz="1400" dirty="0"/>
              <a:t>Membersihkan atau memperindah gambar</a:t>
            </a:r>
          </a:p>
          <a:p>
            <a:pPr lvl="1" fontAlgn="base">
              <a:lnSpc>
                <a:spcPct val="150000"/>
              </a:lnSpc>
            </a:pPr>
            <a:r>
              <a:rPr lang="id-ID" sz="1400" dirty="0"/>
              <a:t>Mengaburkan gambar agar terlihat samar-samar</a:t>
            </a:r>
          </a:p>
          <a:p>
            <a:pPr lvl="1" fontAlgn="base">
              <a:lnSpc>
                <a:spcPct val="150000"/>
              </a:lnSpc>
            </a:pPr>
            <a:r>
              <a:rPr lang="id-ID" sz="1400" dirty="0"/>
              <a:t>Meningkatkan intensitas cahaya gambar agar terlihat lebih terang.</a:t>
            </a:r>
          </a:p>
          <a:p>
            <a:pPr lvl="1" fontAlgn="base">
              <a:lnSpc>
                <a:spcPct val="150000"/>
              </a:lnSpc>
            </a:pPr>
            <a:r>
              <a:rPr lang="id-ID" sz="1400" dirty="0"/>
              <a:t>Memotong gambar</a:t>
            </a:r>
          </a:p>
          <a:p>
            <a:pPr marL="203195" indent="0" algn="just" fontAlgn="base">
              <a:lnSpc>
                <a:spcPct val="150000"/>
              </a:lnSpc>
              <a:buNone/>
            </a:pP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125642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800" b="1" dirty="0" smtClean="0"/>
              <a:t>4.    </a:t>
            </a:r>
            <a:r>
              <a:rPr lang="en-US" sz="1800" b="1" dirty="0" err="1" smtClean="0"/>
              <a:t>Kelebihan</a:t>
            </a:r>
            <a:r>
              <a:rPr lang="en-US" sz="1800" b="1" dirty="0" smtClean="0"/>
              <a:t> </a:t>
            </a:r>
            <a:r>
              <a:rPr lang="en-US" sz="1800" b="1" dirty="0" err="1" smtClean="0"/>
              <a:t>dan</a:t>
            </a:r>
            <a:r>
              <a:rPr lang="en-US" sz="1800" b="1" dirty="0" smtClean="0"/>
              <a:t> </a:t>
            </a:r>
            <a:r>
              <a:rPr lang="en-US" sz="1800" b="1" dirty="0" err="1" smtClean="0"/>
              <a:t>Kekurangan</a:t>
            </a:r>
            <a:r>
              <a:rPr lang="en-US" sz="1800" b="1" dirty="0" smtClean="0"/>
              <a:t> Adobe Photoshop</a:t>
            </a:r>
          </a:p>
          <a:p>
            <a:pPr marL="203195" indent="0" algn="just">
              <a:lnSpc>
                <a:spcPct val="150000"/>
              </a:lnSpc>
              <a:buNone/>
            </a:pPr>
            <a:endParaRPr lang="en-US" sz="1400" b="1" dirty="0" smtClean="0"/>
          </a:p>
          <a:p>
            <a:pPr marL="203195" indent="0" fontAlgn="base">
              <a:lnSpc>
                <a:spcPct val="150000"/>
              </a:lnSpc>
              <a:buNone/>
            </a:pPr>
            <a:r>
              <a:rPr lang="en-US" sz="1400" dirty="0" smtClean="0"/>
              <a:t>	</a:t>
            </a:r>
            <a:r>
              <a:rPr lang="id-ID" sz="1400" dirty="0" smtClean="0"/>
              <a:t>Kelebihan </a:t>
            </a:r>
            <a:r>
              <a:rPr lang="id-ID" sz="1400" dirty="0"/>
              <a:t>Adobe Photoshop :</a:t>
            </a:r>
          </a:p>
          <a:p>
            <a:pPr lvl="1" fontAlgn="base">
              <a:lnSpc>
                <a:spcPct val="150000"/>
              </a:lnSpc>
            </a:pPr>
            <a:r>
              <a:rPr lang="id-ID" sz="1400" dirty="0"/>
              <a:t>Gambar yang dihasilkan lebih memuaskan.</a:t>
            </a:r>
          </a:p>
          <a:p>
            <a:pPr lvl="1" fontAlgn="base">
              <a:lnSpc>
                <a:spcPct val="150000"/>
              </a:lnSpc>
            </a:pPr>
            <a:r>
              <a:rPr lang="id-ID" sz="1400" dirty="0"/>
              <a:t>Mudah di operasikan.</a:t>
            </a:r>
          </a:p>
          <a:p>
            <a:pPr lvl="1" fontAlgn="base">
              <a:lnSpc>
                <a:spcPct val="150000"/>
              </a:lnSpc>
            </a:pPr>
            <a:r>
              <a:rPr lang="id-ID" sz="1400" dirty="0"/>
              <a:t>Banyak fitur – fitur yang unggul.</a:t>
            </a:r>
          </a:p>
          <a:p>
            <a:pPr lvl="1" fontAlgn="base">
              <a:lnSpc>
                <a:spcPct val="150000"/>
              </a:lnSpc>
            </a:pPr>
            <a:r>
              <a:rPr lang="id-ID" sz="1400" dirty="0"/>
              <a:t>Bisa di gunakan untuk membuat tulisan dengan efek yang di inginkan. Buat anda yang ingin membuat tulisan tampil beda dan menakjubkan Photoshop adalah jawabannya.</a:t>
            </a:r>
          </a:p>
          <a:p>
            <a:pPr lvl="1" fontAlgn="base">
              <a:lnSpc>
                <a:spcPct val="150000"/>
              </a:lnSpc>
            </a:pPr>
            <a:r>
              <a:rPr lang="id-ID" sz="1400" dirty="0"/>
              <a:t>Bisa di gunakan untuk mendesain maupun untuk editing gambar.</a:t>
            </a:r>
          </a:p>
          <a:p>
            <a:pPr lvl="1" fontAlgn="base">
              <a:lnSpc>
                <a:spcPct val="150000"/>
              </a:lnSpc>
            </a:pPr>
            <a:r>
              <a:rPr lang="id-ID" sz="1400" dirty="0"/>
              <a:t>Bisa membuat beragam material.</a:t>
            </a:r>
          </a:p>
          <a:p>
            <a:pPr lvl="1" fontAlgn="base">
              <a:lnSpc>
                <a:spcPct val="150000"/>
              </a:lnSpc>
            </a:pPr>
            <a:r>
              <a:rPr lang="id-ID" sz="1400" dirty="0"/>
              <a:t>Bisa juga di gunakan untuk mengolah beberapa materi web. Buat anda yang mempunyai </a:t>
            </a:r>
            <a:r>
              <a:rPr lang="id-ID" sz="1400" dirty="0" smtClean="0"/>
              <a:t>web</a:t>
            </a:r>
            <a:r>
              <a:rPr lang="en-US" sz="1400" dirty="0"/>
              <a:t> </a:t>
            </a:r>
            <a:r>
              <a:rPr lang="id-ID" sz="1400" dirty="0" smtClean="0"/>
              <a:t>dan </a:t>
            </a:r>
            <a:r>
              <a:rPr lang="id-ID" sz="1400" dirty="0"/>
              <a:t>akan mengup-load foto tetapi ukuran foto terlalu besar, Anda tidak perlu khawatir karena photoshop dapat di andalkan untuk hal ini.</a:t>
            </a:r>
          </a:p>
          <a:p>
            <a:pPr lvl="1" fontAlgn="base">
              <a:lnSpc>
                <a:spcPct val="150000"/>
              </a:lnSpc>
            </a:pPr>
            <a:r>
              <a:rPr lang="id-ID" sz="1400" dirty="0"/>
              <a:t>Familyar dalam kalangan kita.</a:t>
            </a:r>
          </a:p>
          <a:p>
            <a:pPr lvl="1" fontAlgn="base">
              <a:lnSpc>
                <a:spcPct val="150000"/>
              </a:lnSpc>
            </a:pPr>
            <a:r>
              <a:rPr lang="id-ID" sz="1400" dirty="0"/>
              <a:t>Fasilitas untuk editing lebih lengkap di banding lainnya.</a:t>
            </a:r>
          </a:p>
          <a:p>
            <a:pPr marL="203195" indent="0" fontAlgn="base">
              <a:lnSpc>
                <a:spcPct val="150000"/>
              </a:lnSpc>
              <a:buNone/>
            </a:pP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2431985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60400" y="1469566"/>
            <a:ext cx="10871200" cy="5210633"/>
          </a:xfrm>
        </p:spPr>
        <p:txBody>
          <a:bodyPr/>
          <a:lstStyle/>
          <a:p>
            <a:pPr marL="203195" indent="0" algn="just">
              <a:lnSpc>
                <a:spcPct val="150000"/>
              </a:lnSpc>
              <a:buNone/>
            </a:pPr>
            <a:r>
              <a:rPr lang="en-US" sz="1800" b="1" dirty="0" smtClean="0"/>
              <a:t>4.    </a:t>
            </a:r>
            <a:r>
              <a:rPr lang="en-US" sz="1800" b="1" dirty="0" err="1" smtClean="0"/>
              <a:t>Kelebihan</a:t>
            </a:r>
            <a:r>
              <a:rPr lang="en-US" sz="1800" b="1" dirty="0" smtClean="0"/>
              <a:t> </a:t>
            </a:r>
            <a:r>
              <a:rPr lang="en-US" sz="1800" b="1" dirty="0" err="1" smtClean="0"/>
              <a:t>dan</a:t>
            </a:r>
            <a:r>
              <a:rPr lang="en-US" sz="1800" b="1" dirty="0" smtClean="0"/>
              <a:t> </a:t>
            </a:r>
            <a:r>
              <a:rPr lang="en-US" sz="1800" b="1" dirty="0" err="1" smtClean="0"/>
              <a:t>Kekurangan</a:t>
            </a:r>
            <a:r>
              <a:rPr lang="en-US" sz="1800" b="1" dirty="0" smtClean="0"/>
              <a:t> Adobe Photoshop</a:t>
            </a:r>
          </a:p>
          <a:p>
            <a:pPr marL="203195" indent="0" algn="just">
              <a:lnSpc>
                <a:spcPct val="150000"/>
              </a:lnSpc>
              <a:buNone/>
            </a:pPr>
            <a:endParaRPr lang="en-US" sz="1400" b="1" dirty="0" smtClean="0"/>
          </a:p>
          <a:p>
            <a:pPr marL="203195" indent="0" fontAlgn="base">
              <a:lnSpc>
                <a:spcPct val="150000"/>
              </a:lnSpc>
              <a:buNone/>
            </a:pPr>
            <a:r>
              <a:rPr lang="en-US" sz="1400" dirty="0" smtClean="0"/>
              <a:t>	</a:t>
            </a:r>
            <a:r>
              <a:rPr lang="id-ID" sz="1400" dirty="0" smtClean="0"/>
              <a:t>Kelebihan </a:t>
            </a:r>
            <a:r>
              <a:rPr lang="id-ID" sz="1400" dirty="0"/>
              <a:t>Adobe Photoshop :</a:t>
            </a:r>
          </a:p>
          <a:p>
            <a:pPr lvl="1" fontAlgn="base">
              <a:lnSpc>
                <a:spcPct val="150000"/>
              </a:lnSpc>
              <a:buFont typeface="+mj-lt"/>
              <a:buAutoNum type="alphaLcPeriod" startAt="10"/>
            </a:pPr>
            <a:r>
              <a:rPr lang="id-ID" sz="1400" dirty="0"/>
              <a:t>Bisa untuk rekayasa foto. Di dalam Photoshop anda dapat bebas berekspresi foto asli yang anda punya dapat di ubah menjadi lebih keren dan menarik.</a:t>
            </a:r>
          </a:p>
          <a:p>
            <a:pPr lvl="1" fontAlgn="base">
              <a:lnSpc>
                <a:spcPct val="150000"/>
              </a:lnSpc>
              <a:buAutoNum type="alphaLcPeriod" startAt="10"/>
            </a:pPr>
            <a:r>
              <a:rPr lang="id-ID" sz="1400" dirty="0"/>
              <a:t>Bisa menambah efek lagi meski sudah terlalu banya efek.</a:t>
            </a:r>
          </a:p>
          <a:p>
            <a:pPr lvl="1" fontAlgn="base">
              <a:lnSpc>
                <a:spcPct val="150000"/>
              </a:lnSpc>
              <a:buAutoNum type="alphaLcPeriod" startAt="10"/>
            </a:pPr>
            <a:r>
              <a:rPr lang="id-ID" sz="1400" dirty="0"/>
              <a:t>Penyimpanan dapat menggunakan berbagai format. Format penyimpanan pada photoshop tidak sekedar PSD, namun JPEG, PNG dan yang lainnya.</a:t>
            </a:r>
          </a:p>
          <a:p>
            <a:pPr lvl="1" fontAlgn="base">
              <a:lnSpc>
                <a:spcPct val="150000"/>
              </a:lnSpc>
              <a:buAutoNum type="alphaLcPeriod" startAt="10"/>
            </a:pPr>
            <a:r>
              <a:rPr lang="id-ID" sz="1400" dirty="0"/>
              <a:t>Photoshop lebih cepat kerjanya</a:t>
            </a:r>
            <a:r>
              <a:rPr lang="id-ID" sz="1400" dirty="0" smtClean="0"/>
              <a:t>.</a:t>
            </a:r>
            <a:endParaRPr lang="id-ID" sz="1400" dirty="0"/>
          </a:p>
        </p:txBody>
      </p:sp>
      <p:sp>
        <p:nvSpPr>
          <p:cNvPr id="3" name="Title 2"/>
          <p:cNvSpPr>
            <a:spLocks noGrp="1"/>
          </p:cNvSpPr>
          <p:nvPr>
            <p:ph type="title"/>
          </p:nvPr>
        </p:nvSpPr>
        <p:spPr>
          <a:xfrm>
            <a:off x="660400" y="474466"/>
            <a:ext cx="10871200" cy="520800"/>
          </a:xfrm>
        </p:spPr>
        <p:txBody>
          <a:bodyPr/>
          <a:lstStyle/>
          <a:p>
            <a:pPr algn="l"/>
            <a:r>
              <a:rPr lang="en-US" b="1" dirty="0" smtClean="0"/>
              <a:t>A. </a:t>
            </a:r>
            <a:r>
              <a:rPr lang="en-US" b="1" dirty="0" err="1" smtClean="0"/>
              <a:t>Pengenalan</a:t>
            </a:r>
            <a:r>
              <a:rPr lang="en-US" b="1" dirty="0" smtClean="0"/>
              <a:t> Adobe Photoshop</a:t>
            </a:r>
            <a:endParaRPr lang="id-ID" b="1" dirty="0"/>
          </a:p>
        </p:txBody>
      </p:sp>
    </p:spTree>
    <p:extLst>
      <p:ext uri="{BB962C8B-B14F-4D97-AF65-F5344CB8AC3E}">
        <p14:creationId xmlns:p14="http://schemas.microsoft.com/office/powerpoint/2010/main" val="4034661903"/>
      </p:ext>
    </p:extLst>
  </p:cSld>
  <p:clrMapOvr>
    <a:masterClrMapping/>
  </p:clrMapOvr>
</p:sld>
</file>

<file path=ppt/theme/theme1.xml><?xml version="1.0" encoding="utf-8"?>
<a:theme xmlns:a="http://schemas.openxmlformats.org/drawingml/2006/main" name="Watercolor Company Profile by Slidesgo">
  <a:themeElements>
    <a:clrScheme name="Simple Light">
      <a:dk1>
        <a:srgbClr val="343953"/>
      </a:dk1>
      <a:lt1>
        <a:srgbClr val="FFFFFF"/>
      </a:lt1>
      <a:dk2>
        <a:srgbClr val="F0EFF8"/>
      </a:dk2>
      <a:lt2>
        <a:srgbClr val="A9C0E5"/>
      </a:lt2>
      <a:accent1>
        <a:srgbClr val="D9E5F8"/>
      </a:accent1>
      <a:accent2>
        <a:srgbClr val="CBCDE7"/>
      </a:accent2>
      <a:accent3>
        <a:srgbClr val="9F9DC9"/>
      </a:accent3>
      <a:accent4>
        <a:srgbClr val="FBEDB4"/>
      </a:accent4>
      <a:accent5>
        <a:srgbClr val="FFF7D6"/>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Watercolor Company Profile by Slidesgo</Template>
  <TotalTime>935</TotalTime>
  <Words>718</Words>
  <Application>Microsoft Office PowerPoint</Application>
  <PresentationFormat>Widescreen</PresentationFormat>
  <Paragraphs>507</Paragraphs>
  <Slides>50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Alice</vt:lpstr>
      <vt:lpstr>Arial</vt:lpstr>
      <vt:lpstr>Bebas Neue</vt:lpstr>
      <vt:lpstr>Proxima Nova</vt:lpstr>
      <vt:lpstr>Proxima Nova Semibold</vt:lpstr>
      <vt:lpstr>Work Sans</vt:lpstr>
      <vt:lpstr>Watercolor Company Profile by Slidesgo</vt:lpstr>
      <vt:lpstr>Slidesgo Final Pages</vt:lpstr>
      <vt:lpstr>Adobe Photoshop</vt:lpstr>
      <vt:lpstr>A. Pengenalan Adobe Photoshop</vt:lpstr>
      <vt:lpstr>A. Pengenalan Adobe Photoshop</vt:lpstr>
      <vt:lpstr>A. Pengenalan Adobe Photoshop</vt:lpstr>
      <vt:lpstr>A. Pengenalan Adobe Photoshop</vt:lpstr>
      <vt:lpstr>A. Pengenalan Adobe Photoshop</vt:lpstr>
      <vt:lpstr>A. Pengenalan Adobe Photoshop</vt:lpstr>
      <vt:lpstr>A. Pengenalan Adobe Photoshop</vt:lpstr>
      <vt:lpstr>A. Pengenalan Adobe Photoshop</vt:lpstr>
      <vt:lpstr>A. Pengenalan Adobe Photoshop</vt:lpstr>
      <vt:lpstr>B. Instalasi Adobe Photoshop</vt:lpstr>
      <vt:lpstr>B. Instalasi Adobe Photoshop</vt:lpstr>
      <vt:lpstr>B. Instalasi Adobe Photoshop</vt:lpstr>
      <vt:lpstr>B. Instalasi Adobe Photoshop</vt:lpstr>
      <vt:lpstr>B. Instalasi Adobe Photoshop</vt:lpstr>
      <vt:lpstr>B. Instalasi Adobe Photoshop</vt:lpstr>
      <vt:lpstr>B. Instalasi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C. Jenis – Jenis Tools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lpstr>D. Membuat dan Mengedit Teks di Adobe Photoshop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36</cp:revision>
  <dcterms:created xsi:type="dcterms:W3CDTF">2021-08-16T07:31:35Z</dcterms:created>
  <dcterms:modified xsi:type="dcterms:W3CDTF">2021-09-07T10:16:08Z</dcterms:modified>
</cp:coreProperties>
</file>